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png_large" ContentType="image/p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720" r:id="rId5"/>
    <p:sldMasterId id="2147483735" r:id="rId6"/>
  </p:sldMasterIdLst>
  <p:notesMasterIdLst>
    <p:notesMasterId r:id="rId56"/>
  </p:notesMasterIdLst>
  <p:handoutMasterIdLst>
    <p:handoutMasterId r:id="rId57"/>
  </p:handoutMasterIdLst>
  <p:sldIdLst>
    <p:sldId id="367" r:id="rId7"/>
    <p:sldId id="387" r:id="rId8"/>
    <p:sldId id="368" r:id="rId9"/>
    <p:sldId id="369" r:id="rId10"/>
    <p:sldId id="390" r:id="rId11"/>
    <p:sldId id="405" r:id="rId12"/>
    <p:sldId id="406" r:id="rId13"/>
    <p:sldId id="407" r:id="rId14"/>
    <p:sldId id="408" r:id="rId15"/>
    <p:sldId id="257" r:id="rId16"/>
    <p:sldId id="388" r:id="rId17"/>
    <p:sldId id="370" r:id="rId18"/>
    <p:sldId id="256" r:id="rId19"/>
    <p:sldId id="371" r:id="rId20"/>
    <p:sldId id="377" r:id="rId21"/>
    <p:sldId id="378" r:id="rId22"/>
    <p:sldId id="412" r:id="rId23"/>
    <p:sldId id="372" r:id="rId24"/>
    <p:sldId id="373" r:id="rId25"/>
    <p:sldId id="398" r:id="rId26"/>
    <p:sldId id="400" r:id="rId27"/>
    <p:sldId id="374" r:id="rId28"/>
    <p:sldId id="399" r:id="rId29"/>
    <p:sldId id="401" r:id="rId30"/>
    <p:sldId id="375" r:id="rId31"/>
    <p:sldId id="376" r:id="rId32"/>
    <p:sldId id="306" r:id="rId33"/>
    <p:sldId id="379" r:id="rId34"/>
    <p:sldId id="380" r:id="rId35"/>
    <p:sldId id="381" r:id="rId36"/>
    <p:sldId id="393" r:id="rId37"/>
    <p:sldId id="382" r:id="rId38"/>
    <p:sldId id="383" r:id="rId39"/>
    <p:sldId id="384" r:id="rId40"/>
    <p:sldId id="385" r:id="rId41"/>
    <p:sldId id="386" r:id="rId42"/>
    <p:sldId id="389" r:id="rId43"/>
    <p:sldId id="391" r:id="rId44"/>
    <p:sldId id="404" r:id="rId45"/>
    <p:sldId id="392" r:id="rId46"/>
    <p:sldId id="397" r:id="rId47"/>
    <p:sldId id="394" r:id="rId48"/>
    <p:sldId id="395" r:id="rId49"/>
    <p:sldId id="402" r:id="rId50"/>
    <p:sldId id="396" r:id="rId51"/>
    <p:sldId id="403" r:id="rId52"/>
    <p:sldId id="409" r:id="rId53"/>
    <p:sldId id="410" r:id="rId54"/>
    <p:sldId id="411" r:id="rId55"/>
  </p:sldIdLst>
  <p:sldSz cx="14630400" cy="8229600"/>
  <p:notesSz cx="9296400" cy="147701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609432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1218864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828293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2437717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3047147" algn="l" defTabSz="1218864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3656579" algn="l" defTabSz="1218864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4266005" algn="l" defTabSz="1218864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4875434" algn="l" defTabSz="1218864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92">
          <p15:clr>
            <a:srgbClr val="A4A3A4"/>
          </p15:clr>
        </p15:guide>
        <p15:guide id="2" pos="460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4652">
          <p15:clr>
            <a:srgbClr val="A4A3A4"/>
          </p15:clr>
        </p15:guide>
        <p15:guide id="2" pos="292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CEC6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132" autoAdjust="0"/>
    <p:restoredTop sz="93995" autoAdjust="0"/>
  </p:normalViewPr>
  <p:slideViewPr>
    <p:cSldViewPr showGuides="1">
      <p:cViewPr varScale="1">
        <p:scale>
          <a:sx n="93" d="100"/>
          <a:sy n="93" d="100"/>
        </p:scale>
        <p:origin x="642" y="84"/>
      </p:cViewPr>
      <p:guideLst>
        <p:guide orient="horz" pos="2592"/>
        <p:guide pos="460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75" d="100"/>
        <a:sy n="75" d="100"/>
      </p:scale>
      <p:origin x="0" y="0"/>
    </p:cViewPr>
  </p:notesTextViewPr>
  <p:sorterViewPr>
    <p:cViewPr>
      <p:scale>
        <a:sx n="60" d="100"/>
        <a:sy n="60" d="100"/>
      </p:scale>
      <p:origin x="0" y="1980"/>
    </p:cViewPr>
  </p:sorterViewPr>
  <p:notesViewPr>
    <p:cSldViewPr showGuides="1">
      <p:cViewPr>
        <p:scale>
          <a:sx n="110" d="100"/>
          <a:sy n="110" d="100"/>
        </p:scale>
        <p:origin x="-1518" y="-72"/>
      </p:cViewPr>
      <p:guideLst>
        <p:guide orient="horz" pos="4652"/>
        <p:guide pos="292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50" Type="http://schemas.openxmlformats.org/officeDocument/2006/relationships/slide" Target="slides/slide44.xml"/><Relationship Id="rId55" Type="http://schemas.openxmlformats.org/officeDocument/2006/relationships/slide" Target="slides/slide49.xml"/><Relationship Id="rId7" Type="http://schemas.openxmlformats.org/officeDocument/2006/relationships/slide" Target="slides/slide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slide" Target="slides/slide47.xml"/><Relationship Id="rId58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61" Type="http://schemas.openxmlformats.org/officeDocument/2006/relationships/tableStyles" Target="tableStyles.xml"/><Relationship Id="rId19" Type="http://schemas.openxmlformats.org/officeDocument/2006/relationships/slide" Target="slides/slide1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viewProps" Target="viewProps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slide" Target="slides/slide48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handoutMaster" Target="handoutMasters/handoutMaster1.xml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Relationship Id="rId6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8B9CA27-40B2-49A7-BACA-8B6ACE069394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63D64C14-3030-4D9F-9151-695CAAEDA45C}">
      <dgm:prSet phldrT="[Text]"/>
      <dgm:spPr>
        <a:solidFill>
          <a:schemeClr val="accent1">
            <a:lumMod val="20000"/>
            <a:lumOff val="80000"/>
          </a:schemeClr>
        </a:solidFill>
        <a:ln>
          <a:solidFill>
            <a:srgbClr val="C00000"/>
          </a:solidFill>
        </a:ln>
      </dgm:spPr>
      <dgm:t>
        <a:bodyPr/>
        <a:lstStyle/>
        <a:p>
          <a:r>
            <a:rPr lang="en-US" dirty="0">
              <a:solidFill>
                <a:schemeClr val="tx1">
                  <a:lumMod val="95000"/>
                  <a:lumOff val="5000"/>
                </a:schemeClr>
              </a:solidFill>
            </a:rPr>
            <a:t>MII/RGMII picks up the data and copies it to L2 FIFO and sends a signal to firmware</a:t>
          </a:r>
          <a:endParaRPr lang="en-IN" dirty="0">
            <a:solidFill>
              <a:schemeClr val="tx1">
                <a:lumMod val="95000"/>
                <a:lumOff val="5000"/>
              </a:schemeClr>
            </a:solidFill>
          </a:endParaRPr>
        </a:p>
      </dgm:t>
    </dgm:pt>
    <dgm:pt modelId="{BA8F5851-96B6-42B9-8560-8A02308BE503}" type="parTrans" cxnId="{989ACB19-13AA-44D6-BD6E-779FA0D99335}">
      <dgm:prSet/>
      <dgm:spPr/>
      <dgm:t>
        <a:bodyPr/>
        <a:lstStyle/>
        <a:p>
          <a:endParaRPr lang="en-IN"/>
        </a:p>
      </dgm:t>
    </dgm:pt>
    <dgm:pt modelId="{FD6F00DF-C353-436A-9A95-21DFB80EFA8E}" type="sibTrans" cxnId="{989ACB19-13AA-44D6-BD6E-779FA0D99335}">
      <dgm:prSet/>
      <dgm:spPr/>
      <dgm:t>
        <a:bodyPr/>
        <a:lstStyle/>
        <a:p>
          <a:endParaRPr lang="en-IN" dirty="0"/>
        </a:p>
      </dgm:t>
    </dgm:pt>
    <dgm:pt modelId="{93A22EC6-5D85-4CDF-A196-ACD13BEAFCDC}">
      <dgm:prSet phldrT="[Text]"/>
      <dgm:spPr>
        <a:solidFill>
          <a:schemeClr val="accent1">
            <a:lumMod val="20000"/>
            <a:lumOff val="80000"/>
          </a:schemeClr>
        </a:solidFill>
        <a:ln>
          <a:solidFill>
            <a:srgbClr val="C00000"/>
          </a:solidFill>
        </a:ln>
      </dgm:spPr>
      <dgm:t>
        <a:bodyPr/>
        <a:lstStyle/>
        <a:p>
          <a:r>
            <a:rPr lang="en-US" dirty="0">
              <a:solidFill>
                <a:schemeClr val="tx1">
                  <a:lumMod val="95000"/>
                  <a:lumOff val="5000"/>
                </a:schemeClr>
              </a:solidFill>
            </a:rPr>
            <a:t>Firmware copies the data to queue buffers (MSRAM) and signals host through an interrupt</a:t>
          </a:r>
          <a:endParaRPr lang="en-IN" dirty="0">
            <a:solidFill>
              <a:schemeClr val="tx1">
                <a:lumMod val="95000"/>
                <a:lumOff val="5000"/>
              </a:schemeClr>
            </a:solidFill>
          </a:endParaRPr>
        </a:p>
      </dgm:t>
    </dgm:pt>
    <dgm:pt modelId="{EC84A147-56FA-42CF-A5A1-13EA67E248B6}" type="parTrans" cxnId="{F9AEF4CB-4C43-4382-8EFE-0969EC1BC509}">
      <dgm:prSet/>
      <dgm:spPr/>
      <dgm:t>
        <a:bodyPr/>
        <a:lstStyle/>
        <a:p>
          <a:endParaRPr lang="en-IN"/>
        </a:p>
      </dgm:t>
    </dgm:pt>
    <dgm:pt modelId="{87EED576-30AB-4548-BAD1-04BB7D378BD0}" type="sibTrans" cxnId="{F9AEF4CB-4C43-4382-8EFE-0969EC1BC509}">
      <dgm:prSet/>
      <dgm:spPr/>
      <dgm:t>
        <a:bodyPr/>
        <a:lstStyle/>
        <a:p>
          <a:endParaRPr lang="en-IN" dirty="0"/>
        </a:p>
      </dgm:t>
    </dgm:pt>
    <dgm:pt modelId="{AEFD2F1B-CD01-4464-990D-B240D704189C}">
      <dgm:prSet phldrT="[Text]"/>
      <dgm:spPr>
        <a:solidFill>
          <a:schemeClr val="accent1">
            <a:lumMod val="20000"/>
            <a:lumOff val="80000"/>
          </a:schemeClr>
        </a:solidFill>
        <a:ln>
          <a:solidFill>
            <a:srgbClr val="C00000"/>
          </a:solidFill>
        </a:ln>
      </dgm:spPr>
      <dgm:t>
        <a:bodyPr/>
        <a:lstStyle/>
        <a:p>
          <a:r>
            <a:rPr lang="en-US" dirty="0">
              <a:solidFill>
                <a:schemeClr val="tx1">
                  <a:lumMod val="95000"/>
                  <a:lumOff val="5000"/>
                </a:schemeClr>
              </a:solidFill>
            </a:rPr>
            <a:t>Host services the interrupt and copies the data from MSRAM to application buffers</a:t>
          </a:r>
          <a:endParaRPr lang="en-IN" dirty="0">
            <a:solidFill>
              <a:schemeClr val="tx1">
                <a:lumMod val="95000"/>
                <a:lumOff val="5000"/>
              </a:schemeClr>
            </a:solidFill>
          </a:endParaRPr>
        </a:p>
      </dgm:t>
    </dgm:pt>
    <dgm:pt modelId="{42EC46D4-DF59-459C-9FEB-326E718B3839}" type="parTrans" cxnId="{317987D7-A021-4EB2-8F78-B791934210B7}">
      <dgm:prSet/>
      <dgm:spPr/>
      <dgm:t>
        <a:bodyPr/>
        <a:lstStyle/>
        <a:p>
          <a:endParaRPr lang="en-IN"/>
        </a:p>
      </dgm:t>
    </dgm:pt>
    <dgm:pt modelId="{52AD0433-D583-468A-8D98-A6F9F310A03C}" type="sibTrans" cxnId="{317987D7-A021-4EB2-8F78-B791934210B7}">
      <dgm:prSet/>
      <dgm:spPr/>
      <dgm:t>
        <a:bodyPr/>
        <a:lstStyle/>
        <a:p>
          <a:endParaRPr lang="en-IN"/>
        </a:p>
      </dgm:t>
    </dgm:pt>
    <dgm:pt modelId="{B4DEA2F4-F095-4D38-92A0-F06E496862C3}" type="pres">
      <dgm:prSet presAssocID="{88B9CA27-40B2-49A7-BACA-8B6ACE069394}" presName="Name0" presStyleCnt="0">
        <dgm:presLayoutVars>
          <dgm:dir/>
          <dgm:resizeHandles val="exact"/>
        </dgm:presLayoutVars>
      </dgm:prSet>
      <dgm:spPr/>
    </dgm:pt>
    <dgm:pt modelId="{1BA6CE30-03B5-4ADB-8FBB-8DA564E490A7}" type="pres">
      <dgm:prSet presAssocID="{63D64C14-3030-4D9F-9151-695CAAEDA45C}" presName="node" presStyleLbl="node1" presStyleIdx="0" presStyleCnt="3">
        <dgm:presLayoutVars>
          <dgm:bulletEnabled val="1"/>
        </dgm:presLayoutVars>
      </dgm:prSet>
      <dgm:spPr/>
    </dgm:pt>
    <dgm:pt modelId="{9E2CD515-35EF-4AF7-BE52-A5A5674F3F6B}" type="pres">
      <dgm:prSet presAssocID="{FD6F00DF-C353-436A-9A95-21DFB80EFA8E}" presName="sibTrans" presStyleLbl="sibTrans2D1" presStyleIdx="0" presStyleCnt="2"/>
      <dgm:spPr/>
    </dgm:pt>
    <dgm:pt modelId="{DCE8417E-EEF1-4A88-86A2-DA65DEB7D381}" type="pres">
      <dgm:prSet presAssocID="{FD6F00DF-C353-436A-9A95-21DFB80EFA8E}" presName="connectorText" presStyleLbl="sibTrans2D1" presStyleIdx="0" presStyleCnt="2"/>
      <dgm:spPr/>
    </dgm:pt>
    <dgm:pt modelId="{86A5C1D6-7D64-4F55-B328-692EEDDFB793}" type="pres">
      <dgm:prSet presAssocID="{93A22EC6-5D85-4CDF-A196-ACD13BEAFCDC}" presName="node" presStyleLbl="node1" presStyleIdx="1" presStyleCnt="3">
        <dgm:presLayoutVars>
          <dgm:bulletEnabled val="1"/>
        </dgm:presLayoutVars>
      </dgm:prSet>
      <dgm:spPr/>
    </dgm:pt>
    <dgm:pt modelId="{FF60FB90-CD34-4121-8E5C-D166DA9C7444}" type="pres">
      <dgm:prSet presAssocID="{87EED576-30AB-4548-BAD1-04BB7D378BD0}" presName="sibTrans" presStyleLbl="sibTrans2D1" presStyleIdx="1" presStyleCnt="2"/>
      <dgm:spPr/>
    </dgm:pt>
    <dgm:pt modelId="{8135CF86-30CE-4974-9D0D-012B397F0C5E}" type="pres">
      <dgm:prSet presAssocID="{87EED576-30AB-4548-BAD1-04BB7D378BD0}" presName="connectorText" presStyleLbl="sibTrans2D1" presStyleIdx="1" presStyleCnt="2"/>
      <dgm:spPr/>
    </dgm:pt>
    <dgm:pt modelId="{F46968AF-A95D-4118-9EA4-26B13BCB2BF5}" type="pres">
      <dgm:prSet presAssocID="{AEFD2F1B-CD01-4464-990D-B240D704189C}" presName="node" presStyleLbl="node1" presStyleIdx="2" presStyleCnt="3">
        <dgm:presLayoutVars>
          <dgm:bulletEnabled val="1"/>
        </dgm:presLayoutVars>
      </dgm:prSet>
      <dgm:spPr/>
    </dgm:pt>
  </dgm:ptLst>
  <dgm:cxnLst>
    <dgm:cxn modelId="{93456E08-C5FB-48E0-B449-59BF80177EA5}" type="presOf" srcId="{AEFD2F1B-CD01-4464-990D-B240D704189C}" destId="{F46968AF-A95D-4118-9EA4-26B13BCB2BF5}" srcOrd="0" destOrd="0" presId="urn:microsoft.com/office/officeart/2005/8/layout/process1"/>
    <dgm:cxn modelId="{989ACB19-13AA-44D6-BD6E-779FA0D99335}" srcId="{88B9CA27-40B2-49A7-BACA-8B6ACE069394}" destId="{63D64C14-3030-4D9F-9151-695CAAEDA45C}" srcOrd="0" destOrd="0" parTransId="{BA8F5851-96B6-42B9-8560-8A02308BE503}" sibTransId="{FD6F00DF-C353-436A-9A95-21DFB80EFA8E}"/>
    <dgm:cxn modelId="{31857966-FCBE-4E36-A078-A7571434C173}" type="presOf" srcId="{FD6F00DF-C353-436A-9A95-21DFB80EFA8E}" destId="{9E2CD515-35EF-4AF7-BE52-A5A5674F3F6B}" srcOrd="0" destOrd="0" presId="urn:microsoft.com/office/officeart/2005/8/layout/process1"/>
    <dgm:cxn modelId="{96030D67-833D-4C51-9518-47C20B261356}" type="presOf" srcId="{88B9CA27-40B2-49A7-BACA-8B6ACE069394}" destId="{B4DEA2F4-F095-4D38-92A0-F06E496862C3}" srcOrd="0" destOrd="0" presId="urn:microsoft.com/office/officeart/2005/8/layout/process1"/>
    <dgm:cxn modelId="{19F7F298-1DA8-42E7-B855-0FD326D912E5}" type="presOf" srcId="{87EED576-30AB-4548-BAD1-04BB7D378BD0}" destId="{FF60FB90-CD34-4121-8E5C-D166DA9C7444}" srcOrd="0" destOrd="0" presId="urn:microsoft.com/office/officeart/2005/8/layout/process1"/>
    <dgm:cxn modelId="{160F93A2-E32D-48D9-92C8-4837FF3B5DD8}" type="presOf" srcId="{63D64C14-3030-4D9F-9151-695CAAEDA45C}" destId="{1BA6CE30-03B5-4ADB-8FBB-8DA564E490A7}" srcOrd="0" destOrd="0" presId="urn:microsoft.com/office/officeart/2005/8/layout/process1"/>
    <dgm:cxn modelId="{214CEAAE-5A9B-4CF6-B9A0-E079B347B404}" type="presOf" srcId="{93A22EC6-5D85-4CDF-A196-ACD13BEAFCDC}" destId="{86A5C1D6-7D64-4F55-B328-692EEDDFB793}" srcOrd="0" destOrd="0" presId="urn:microsoft.com/office/officeart/2005/8/layout/process1"/>
    <dgm:cxn modelId="{F9AEF4CB-4C43-4382-8EFE-0969EC1BC509}" srcId="{88B9CA27-40B2-49A7-BACA-8B6ACE069394}" destId="{93A22EC6-5D85-4CDF-A196-ACD13BEAFCDC}" srcOrd="1" destOrd="0" parTransId="{EC84A147-56FA-42CF-A5A1-13EA67E248B6}" sibTransId="{87EED576-30AB-4548-BAD1-04BB7D378BD0}"/>
    <dgm:cxn modelId="{F5DF58CE-976B-457E-B877-4D28AC95E607}" type="presOf" srcId="{FD6F00DF-C353-436A-9A95-21DFB80EFA8E}" destId="{DCE8417E-EEF1-4A88-86A2-DA65DEB7D381}" srcOrd="1" destOrd="0" presId="urn:microsoft.com/office/officeart/2005/8/layout/process1"/>
    <dgm:cxn modelId="{317987D7-A021-4EB2-8F78-B791934210B7}" srcId="{88B9CA27-40B2-49A7-BACA-8B6ACE069394}" destId="{AEFD2F1B-CD01-4464-990D-B240D704189C}" srcOrd="2" destOrd="0" parTransId="{42EC46D4-DF59-459C-9FEB-326E718B3839}" sibTransId="{52AD0433-D583-468A-8D98-A6F9F310A03C}"/>
    <dgm:cxn modelId="{26D1ECF5-A942-43E8-86B3-AA19D9DA6DE6}" type="presOf" srcId="{87EED576-30AB-4548-BAD1-04BB7D378BD0}" destId="{8135CF86-30CE-4974-9D0D-012B397F0C5E}" srcOrd="1" destOrd="0" presId="urn:microsoft.com/office/officeart/2005/8/layout/process1"/>
    <dgm:cxn modelId="{55B94A71-870C-42E8-8B46-E3E15DD1B5C4}" type="presParOf" srcId="{B4DEA2F4-F095-4D38-92A0-F06E496862C3}" destId="{1BA6CE30-03B5-4ADB-8FBB-8DA564E490A7}" srcOrd="0" destOrd="0" presId="urn:microsoft.com/office/officeart/2005/8/layout/process1"/>
    <dgm:cxn modelId="{7ECAC579-F3FF-43F7-BB79-A98BF009BD8E}" type="presParOf" srcId="{B4DEA2F4-F095-4D38-92A0-F06E496862C3}" destId="{9E2CD515-35EF-4AF7-BE52-A5A5674F3F6B}" srcOrd="1" destOrd="0" presId="urn:microsoft.com/office/officeart/2005/8/layout/process1"/>
    <dgm:cxn modelId="{AEF06FFB-57C0-432A-9DBB-57F014ADE9A4}" type="presParOf" srcId="{9E2CD515-35EF-4AF7-BE52-A5A5674F3F6B}" destId="{DCE8417E-EEF1-4A88-86A2-DA65DEB7D381}" srcOrd="0" destOrd="0" presId="urn:microsoft.com/office/officeart/2005/8/layout/process1"/>
    <dgm:cxn modelId="{AFE86289-EBD2-47BC-85B7-BF110B052ED0}" type="presParOf" srcId="{B4DEA2F4-F095-4D38-92A0-F06E496862C3}" destId="{86A5C1D6-7D64-4F55-B328-692EEDDFB793}" srcOrd="2" destOrd="0" presId="urn:microsoft.com/office/officeart/2005/8/layout/process1"/>
    <dgm:cxn modelId="{3C8D7328-03C2-48DF-A4E3-64A91726E321}" type="presParOf" srcId="{B4DEA2F4-F095-4D38-92A0-F06E496862C3}" destId="{FF60FB90-CD34-4121-8E5C-D166DA9C7444}" srcOrd="3" destOrd="0" presId="urn:microsoft.com/office/officeart/2005/8/layout/process1"/>
    <dgm:cxn modelId="{215244CF-E1A4-4E8A-ADC6-4E2630E942EB}" type="presParOf" srcId="{FF60FB90-CD34-4121-8E5C-D166DA9C7444}" destId="{8135CF86-30CE-4974-9D0D-012B397F0C5E}" srcOrd="0" destOrd="0" presId="urn:microsoft.com/office/officeart/2005/8/layout/process1"/>
    <dgm:cxn modelId="{90307404-0173-4E73-B986-1DA92D613AA9}" type="presParOf" srcId="{B4DEA2F4-F095-4D38-92A0-F06E496862C3}" destId="{F46968AF-A95D-4118-9EA4-26B13BCB2BF5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8B9CA27-40B2-49A7-BACA-8B6ACE069394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63D64C14-3030-4D9F-9151-695CAAEDA45C}">
      <dgm:prSet phldrT="[Text]"/>
      <dgm:spPr>
        <a:solidFill>
          <a:schemeClr val="accent1">
            <a:lumMod val="20000"/>
            <a:lumOff val="80000"/>
          </a:schemeClr>
        </a:solidFill>
        <a:ln>
          <a:solidFill>
            <a:srgbClr val="C00000"/>
          </a:solidFill>
        </a:ln>
      </dgm:spPr>
      <dgm:t>
        <a:bodyPr/>
        <a:lstStyle/>
        <a:p>
          <a:r>
            <a:rPr lang="en-US" dirty="0">
              <a:solidFill>
                <a:schemeClr val="tx1">
                  <a:lumMod val="95000"/>
                  <a:lumOff val="5000"/>
                </a:schemeClr>
              </a:solidFill>
            </a:rPr>
            <a:t>Application creates the packet</a:t>
          </a:r>
          <a:endParaRPr lang="en-IN" dirty="0">
            <a:solidFill>
              <a:schemeClr val="tx1">
                <a:lumMod val="95000"/>
                <a:lumOff val="5000"/>
              </a:schemeClr>
            </a:solidFill>
          </a:endParaRPr>
        </a:p>
      </dgm:t>
    </dgm:pt>
    <dgm:pt modelId="{BA8F5851-96B6-42B9-8560-8A02308BE503}" type="parTrans" cxnId="{989ACB19-13AA-44D6-BD6E-779FA0D99335}">
      <dgm:prSet/>
      <dgm:spPr/>
      <dgm:t>
        <a:bodyPr/>
        <a:lstStyle/>
        <a:p>
          <a:endParaRPr lang="en-IN"/>
        </a:p>
      </dgm:t>
    </dgm:pt>
    <dgm:pt modelId="{FD6F00DF-C353-436A-9A95-21DFB80EFA8E}" type="sibTrans" cxnId="{989ACB19-13AA-44D6-BD6E-779FA0D99335}">
      <dgm:prSet/>
      <dgm:spPr/>
      <dgm:t>
        <a:bodyPr/>
        <a:lstStyle/>
        <a:p>
          <a:endParaRPr lang="en-IN" dirty="0"/>
        </a:p>
      </dgm:t>
    </dgm:pt>
    <dgm:pt modelId="{93A22EC6-5D85-4CDF-A196-ACD13BEAFCDC}">
      <dgm:prSet phldrT="[Text]"/>
      <dgm:spPr>
        <a:solidFill>
          <a:schemeClr val="accent1">
            <a:lumMod val="20000"/>
            <a:lumOff val="80000"/>
          </a:schemeClr>
        </a:solidFill>
        <a:ln>
          <a:solidFill>
            <a:srgbClr val="C00000"/>
          </a:solidFill>
        </a:ln>
      </dgm:spPr>
      <dgm:t>
        <a:bodyPr/>
        <a:lstStyle/>
        <a:p>
          <a:r>
            <a:rPr lang="en-US" dirty="0">
              <a:solidFill>
                <a:schemeClr val="tx1">
                  <a:lumMod val="95000"/>
                  <a:lumOff val="5000"/>
                </a:schemeClr>
              </a:solidFill>
            </a:rPr>
            <a:t>Host copies the data to queue buffers (MSRAM) from application buffers and signals PRU to pick it up</a:t>
          </a:r>
          <a:endParaRPr lang="en-IN" dirty="0">
            <a:solidFill>
              <a:schemeClr val="tx1">
                <a:lumMod val="95000"/>
                <a:lumOff val="5000"/>
              </a:schemeClr>
            </a:solidFill>
          </a:endParaRPr>
        </a:p>
      </dgm:t>
    </dgm:pt>
    <dgm:pt modelId="{87EED576-30AB-4548-BAD1-04BB7D378BD0}" type="sibTrans" cxnId="{F9AEF4CB-4C43-4382-8EFE-0969EC1BC509}">
      <dgm:prSet/>
      <dgm:spPr/>
      <dgm:t>
        <a:bodyPr/>
        <a:lstStyle/>
        <a:p>
          <a:endParaRPr lang="en-IN" dirty="0"/>
        </a:p>
      </dgm:t>
    </dgm:pt>
    <dgm:pt modelId="{EC84A147-56FA-42CF-A5A1-13EA67E248B6}" type="parTrans" cxnId="{F9AEF4CB-4C43-4382-8EFE-0969EC1BC509}">
      <dgm:prSet/>
      <dgm:spPr/>
      <dgm:t>
        <a:bodyPr/>
        <a:lstStyle/>
        <a:p>
          <a:endParaRPr lang="en-IN"/>
        </a:p>
      </dgm:t>
    </dgm:pt>
    <dgm:pt modelId="{AEFD2F1B-CD01-4464-990D-B240D704189C}">
      <dgm:prSet phldrT="[Text]"/>
      <dgm:spPr>
        <a:solidFill>
          <a:schemeClr val="accent1">
            <a:lumMod val="20000"/>
            <a:lumOff val="80000"/>
          </a:schemeClr>
        </a:solidFill>
        <a:ln>
          <a:solidFill>
            <a:srgbClr val="C00000"/>
          </a:solidFill>
        </a:ln>
      </dgm:spPr>
      <dgm:t>
        <a:bodyPr/>
        <a:lstStyle/>
        <a:p>
          <a:r>
            <a:rPr lang="en-US" dirty="0">
              <a:solidFill>
                <a:schemeClr val="tx1">
                  <a:lumMod val="95000"/>
                  <a:lumOff val="5000"/>
                </a:schemeClr>
              </a:solidFill>
            </a:rPr>
            <a:t>Firmware picks up the data and puts it in Tx FIFO</a:t>
          </a:r>
          <a:endParaRPr lang="en-IN" dirty="0">
            <a:solidFill>
              <a:schemeClr val="tx1">
                <a:lumMod val="95000"/>
                <a:lumOff val="5000"/>
              </a:schemeClr>
            </a:solidFill>
          </a:endParaRPr>
        </a:p>
      </dgm:t>
    </dgm:pt>
    <dgm:pt modelId="{52AD0433-D583-468A-8D98-A6F9F310A03C}" type="sibTrans" cxnId="{317987D7-A021-4EB2-8F78-B791934210B7}">
      <dgm:prSet/>
      <dgm:spPr/>
      <dgm:t>
        <a:bodyPr/>
        <a:lstStyle/>
        <a:p>
          <a:endParaRPr lang="en-IN" dirty="0"/>
        </a:p>
      </dgm:t>
    </dgm:pt>
    <dgm:pt modelId="{42EC46D4-DF59-459C-9FEB-326E718B3839}" type="parTrans" cxnId="{317987D7-A021-4EB2-8F78-B791934210B7}">
      <dgm:prSet/>
      <dgm:spPr/>
      <dgm:t>
        <a:bodyPr/>
        <a:lstStyle/>
        <a:p>
          <a:endParaRPr lang="en-IN"/>
        </a:p>
      </dgm:t>
    </dgm:pt>
    <dgm:pt modelId="{4714D3E8-D2AD-4CF4-9932-A65B85C709D9}">
      <dgm:prSet phldrT="[Text]"/>
      <dgm:spPr>
        <a:solidFill>
          <a:schemeClr val="accent1">
            <a:lumMod val="20000"/>
            <a:lumOff val="80000"/>
          </a:schemeClr>
        </a:solidFill>
        <a:ln>
          <a:solidFill>
            <a:srgbClr val="C00000"/>
          </a:solidFill>
        </a:ln>
      </dgm:spPr>
      <dgm:t>
        <a:bodyPr/>
        <a:lstStyle/>
        <a:p>
          <a:r>
            <a:rPr lang="en-US" dirty="0">
              <a:solidFill>
                <a:schemeClr val="tx1">
                  <a:lumMod val="95000"/>
                  <a:lumOff val="5000"/>
                </a:schemeClr>
              </a:solidFill>
            </a:rPr>
            <a:t>MII/RGMII picks up the data and sends it on the wire</a:t>
          </a:r>
          <a:endParaRPr lang="en-IN" dirty="0">
            <a:solidFill>
              <a:schemeClr val="tx1">
                <a:lumMod val="95000"/>
                <a:lumOff val="5000"/>
              </a:schemeClr>
            </a:solidFill>
          </a:endParaRPr>
        </a:p>
      </dgm:t>
    </dgm:pt>
    <dgm:pt modelId="{14D05EA1-2D52-4905-858E-972F6B2A9BFC}" type="parTrans" cxnId="{01A740F9-2A1C-404F-B763-F85A3C86BF05}">
      <dgm:prSet/>
      <dgm:spPr/>
      <dgm:t>
        <a:bodyPr/>
        <a:lstStyle/>
        <a:p>
          <a:endParaRPr lang="en-IN"/>
        </a:p>
      </dgm:t>
    </dgm:pt>
    <dgm:pt modelId="{D50E09F4-E775-490C-8719-AE397E08F31A}" type="sibTrans" cxnId="{01A740F9-2A1C-404F-B763-F85A3C86BF05}">
      <dgm:prSet/>
      <dgm:spPr/>
      <dgm:t>
        <a:bodyPr/>
        <a:lstStyle/>
        <a:p>
          <a:endParaRPr lang="en-IN"/>
        </a:p>
      </dgm:t>
    </dgm:pt>
    <dgm:pt modelId="{B4DEA2F4-F095-4D38-92A0-F06E496862C3}" type="pres">
      <dgm:prSet presAssocID="{88B9CA27-40B2-49A7-BACA-8B6ACE069394}" presName="Name0" presStyleCnt="0">
        <dgm:presLayoutVars>
          <dgm:dir/>
          <dgm:resizeHandles val="exact"/>
        </dgm:presLayoutVars>
      </dgm:prSet>
      <dgm:spPr/>
    </dgm:pt>
    <dgm:pt modelId="{1BA6CE30-03B5-4ADB-8FBB-8DA564E490A7}" type="pres">
      <dgm:prSet presAssocID="{63D64C14-3030-4D9F-9151-695CAAEDA45C}" presName="node" presStyleLbl="node1" presStyleIdx="0" presStyleCnt="4">
        <dgm:presLayoutVars>
          <dgm:bulletEnabled val="1"/>
        </dgm:presLayoutVars>
      </dgm:prSet>
      <dgm:spPr/>
    </dgm:pt>
    <dgm:pt modelId="{9E2CD515-35EF-4AF7-BE52-A5A5674F3F6B}" type="pres">
      <dgm:prSet presAssocID="{FD6F00DF-C353-436A-9A95-21DFB80EFA8E}" presName="sibTrans" presStyleLbl="sibTrans2D1" presStyleIdx="0" presStyleCnt="3"/>
      <dgm:spPr/>
    </dgm:pt>
    <dgm:pt modelId="{DCE8417E-EEF1-4A88-86A2-DA65DEB7D381}" type="pres">
      <dgm:prSet presAssocID="{FD6F00DF-C353-436A-9A95-21DFB80EFA8E}" presName="connectorText" presStyleLbl="sibTrans2D1" presStyleIdx="0" presStyleCnt="3"/>
      <dgm:spPr/>
    </dgm:pt>
    <dgm:pt modelId="{86A5C1D6-7D64-4F55-B328-692EEDDFB793}" type="pres">
      <dgm:prSet presAssocID="{93A22EC6-5D85-4CDF-A196-ACD13BEAFCDC}" presName="node" presStyleLbl="node1" presStyleIdx="1" presStyleCnt="4">
        <dgm:presLayoutVars>
          <dgm:bulletEnabled val="1"/>
        </dgm:presLayoutVars>
      </dgm:prSet>
      <dgm:spPr/>
    </dgm:pt>
    <dgm:pt modelId="{FF60FB90-CD34-4121-8E5C-D166DA9C7444}" type="pres">
      <dgm:prSet presAssocID="{87EED576-30AB-4548-BAD1-04BB7D378BD0}" presName="sibTrans" presStyleLbl="sibTrans2D1" presStyleIdx="1" presStyleCnt="3"/>
      <dgm:spPr/>
    </dgm:pt>
    <dgm:pt modelId="{8135CF86-30CE-4974-9D0D-012B397F0C5E}" type="pres">
      <dgm:prSet presAssocID="{87EED576-30AB-4548-BAD1-04BB7D378BD0}" presName="connectorText" presStyleLbl="sibTrans2D1" presStyleIdx="1" presStyleCnt="3"/>
      <dgm:spPr/>
    </dgm:pt>
    <dgm:pt modelId="{F46968AF-A95D-4118-9EA4-26B13BCB2BF5}" type="pres">
      <dgm:prSet presAssocID="{AEFD2F1B-CD01-4464-990D-B240D704189C}" presName="node" presStyleLbl="node1" presStyleIdx="2" presStyleCnt="4">
        <dgm:presLayoutVars>
          <dgm:bulletEnabled val="1"/>
        </dgm:presLayoutVars>
      </dgm:prSet>
      <dgm:spPr/>
    </dgm:pt>
    <dgm:pt modelId="{2EA0996A-B3D0-4145-9423-AA515AA152AE}" type="pres">
      <dgm:prSet presAssocID="{52AD0433-D583-468A-8D98-A6F9F310A03C}" presName="sibTrans" presStyleLbl="sibTrans2D1" presStyleIdx="2" presStyleCnt="3"/>
      <dgm:spPr/>
    </dgm:pt>
    <dgm:pt modelId="{E8A58257-B271-46A6-898A-1A4E2E7074B5}" type="pres">
      <dgm:prSet presAssocID="{52AD0433-D583-468A-8D98-A6F9F310A03C}" presName="connectorText" presStyleLbl="sibTrans2D1" presStyleIdx="2" presStyleCnt="3"/>
      <dgm:spPr/>
    </dgm:pt>
    <dgm:pt modelId="{4543C906-5B3B-472D-84FC-D4181810A516}" type="pres">
      <dgm:prSet presAssocID="{4714D3E8-D2AD-4CF4-9932-A65B85C709D9}" presName="node" presStyleLbl="node1" presStyleIdx="3" presStyleCnt="4">
        <dgm:presLayoutVars>
          <dgm:bulletEnabled val="1"/>
        </dgm:presLayoutVars>
      </dgm:prSet>
      <dgm:spPr/>
    </dgm:pt>
  </dgm:ptLst>
  <dgm:cxnLst>
    <dgm:cxn modelId="{93456E08-C5FB-48E0-B449-59BF80177EA5}" type="presOf" srcId="{AEFD2F1B-CD01-4464-990D-B240D704189C}" destId="{F46968AF-A95D-4118-9EA4-26B13BCB2BF5}" srcOrd="0" destOrd="0" presId="urn:microsoft.com/office/officeart/2005/8/layout/process1"/>
    <dgm:cxn modelId="{8F207808-2B8F-4DD9-B5A1-49C65DE3635B}" type="presOf" srcId="{52AD0433-D583-468A-8D98-A6F9F310A03C}" destId="{2EA0996A-B3D0-4145-9423-AA515AA152AE}" srcOrd="0" destOrd="0" presId="urn:microsoft.com/office/officeart/2005/8/layout/process1"/>
    <dgm:cxn modelId="{989ACB19-13AA-44D6-BD6E-779FA0D99335}" srcId="{88B9CA27-40B2-49A7-BACA-8B6ACE069394}" destId="{63D64C14-3030-4D9F-9151-695CAAEDA45C}" srcOrd="0" destOrd="0" parTransId="{BA8F5851-96B6-42B9-8560-8A02308BE503}" sibTransId="{FD6F00DF-C353-436A-9A95-21DFB80EFA8E}"/>
    <dgm:cxn modelId="{587C8E3F-43E5-4A20-A40B-B0421EB00F80}" type="presOf" srcId="{4714D3E8-D2AD-4CF4-9932-A65B85C709D9}" destId="{4543C906-5B3B-472D-84FC-D4181810A516}" srcOrd="0" destOrd="0" presId="urn:microsoft.com/office/officeart/2005/8/layout/process1"/>
    <dgm:cxn modelId="{31857966-FCBE-4E36-A078-A7571434C173}" type="presOf" srcId="{FD6F00DF-C353-436A-9A95-21DFB80EFA8E}" destId="{9E2CD515-35EF-4AF7-BE52-A5A5674F3F6B}" srcOrd="0" destOrd="0" presId="urn:microsoft.com/office/officeart/2005/8/layout/process1"/>
    <dgm:cxn modelId="{96030D67-833D-4C51-9518-47C20B261356}" type="presOf" srcId="{88B9CA27-40B2-49A7-BACA-8B6ACE069394}" destId="{B4DEA2F4-F095-4D38-92A0-F06E496862C3}" srcOrd="0" destOrd="0" presId="urn:microsoft.com/office/officeart/2005/8/layout/process1"/>
    <dgm:cxn modelId="{384BFD6E-DDBE-4E0C-9C11-6EA856EDA3FC}" type="presOf" srcId="{52AD0433-D583-468A-8D98-A6F9F310A03C}" destId="{E8A58257-B271-46A6-898A-1A4E2E7074B5}" srcOrd="1" destOrd="0" presId="urn:microsoft.com/office/officeart/2005/8/layout/process1"/>
    <dgm:cxn modelId="{19F7F298-1DA8-42E7-B855-0FD326D912E5}" type="presOf" srcId="{87EED576-30AB-4548-BAD1-04BB7D378BD0}" destId="{FF60FB90-CD34-4121-8E5C-D166DA9C7444}" srcOrd="0" destOrd="0" presId="urn:microsoft.com/office/officeart/2005/8/layout/process1"/>
    <dgm:cxn modelId="{160F93A2-E32D-48D9-92C8-4837FF3B5DD8}" type="presOf" srcId="{63D64C14-3030-4D9F-9151-695CAAEDA45C}" destId="{1BA6CE30-03B5-4ADB-8FBB-8DA564E490A7}" srcOrd="0" destOrd="0" presId="urn:microsoft.com/office/officeart/2005/8/layout/process1"/>
    <dgm:cxn modelId="{214CEAAE-5A9B-4CF6-B9A0-E079B347B404}" type="presOf" srcId="{93A22EC6-5D85-4CDF-A196-ACD13BEAFCDC}" destId="{86A5C1D6-7D64-4F55-B328-692EEDDFB793}" srcOrd="0" destOrd="0" presId="urn:microsoft.com/office/officeart/2005/8/layout/process1"/>
    <dgm:cxn modelId="{F9AEF4CB-4C43-4382-8EFE-0969EC1BC509}" srcId="{88B9CA27-40B2-49A7-BACA-8B6ACE069394}" destId="{93A22EC6-5D85-4CDF-A196-ACD13BEAFCDC}" srcOrd="1" destOrd="0" parTransId="{EC84A147-56FA-42CF-A5A1-13EA67E248B6}" sibTransId="{87EED576-30AB-4548-BAD1-04BB7D378BD0}"/>
    <dgm:cxn modelId="{F5DF58CE-976B-457E-B877-4D28AC95E607}" type="presOf" srcId="{FD6F00DF-C353-436A-9A95-21DFB80EFA8E}" destId="{DCE8417E-EEF1-4A88-86A2-DA65DEB7D381}" srcOrd="1" destOrd="0" presId="urn:microsoft.com/office/officeart/2005/8/layout/process1"/>
    <dgm:cxn modelId="{317987D7-A021-4EB2-8F78-B791934210B7}" srcId="{88B9CA27-40B2-49A7-BACA-8B6ACE069394}" destId="{AEFD2F1B-CD01-4464-990D-B240D704189C}" srcOrd="2" destOrd="0" parTransId="{42EC46D4-DF59-459C-9FEB-326E718B3839}" sibTransId="{52AD0433-D583-468A-8D98-A6F9F310A03C}"/>
    <dgm:cxn modelId="{26D1ECF5-A942-43E8-86B3-AA19D9DA6DE6}" type="presOf" srcId="{87EED576-30AB-4548-BAD1-04BB7D378BD0}" destId="{8135CF86-30CE-4974-9D0D-012B397F0C5E}" srcOrd="1" destOrd="0" presId="urn:microsoft.com/office/officeart/2005/8/layout/process1"/>
    <dgm:cxn modelId="{01A740F9-2A1C-404F-B763-F85A3C86BF05}" srcId="{88B9CA27-40B2-49A7-BACA-8B6ACE069394}" destId="{4714D3E8-D2AD-4CF4-9932-A65B85C709D9}" srcOrd="3" destOrd="0" parTransId="{14D05EA1-2D52-4905-858E-972F6B2A9BFC}" sibTransId="{D50E09F4-E775-490C-8719-AE397E08F31A}"/>
    <dgm:cxn modelId="{55B94A71-870C-42E8-8B46-E3E15DD1B5C4}" type="presParOf" srcId="{B4DEA2F4-F095-4D38-92A0-F06E496862C3}" destId="{1BA6CE30-03B5-4ADB-8FBB-8DA564E490A7}" srcOrd="0" destOrd="0" presId="urn:microsoft.com/office/officeart/2005/8/layout/process1"/>
    <dgm:cxn modelId="{7ECAC579-F3FF-43F7-BB79-A98BF009BD8E}" type="presParOf" srcId="{B4DEA2F4-F095-4D38-92A0-F06E496862C3}" destId="{9E2CD515-35EF-4AF7-BE52-A5A5674F3F6B}" srcOrd="1" destOrd="0" presId="urn:microsoft.com/office/officeart/2005/8/layout/process1"/>
    <dgm:cxn modelId="{AEF06FFB-57C0-432A-9DBB-57F014ADE9A4}" type="presParOf" srcId="{9E2CD515-35EF-4AF7-BE52-A5A5674F3F6B}" destId="{DCE8417E-EEF1-4A88-86A2-DA65DEB7D381}" srcOrd="0" destOrd="0" presId="urn:microsoft.com/office/officeart/2005/8/layout/process1"/>
    <dgm:cxn modelId="{AFE86289-EBD2-47BC-85B7-BF110B052ED0}" type="presParOf" srcId="{B4DEA2F4-F095-4D38-92A0-F06E496862C3}" destId="{86A5C1D6-7D64-4F55-B328-692EEDDFB793}" srcOrd="2" destOrd="0" presId="urn:microsoft.com/office/officeart/2005/8/layout/process1"/>
    <dgm:cxn modelId="{3C8D7328-03C2-48DF-A4E3-64A91726E321}" type="presParOf" srcId="{B4DEA2F4-F095-4D38-92A0-F06E496862C3}" destId="{FF60FB90-CD34-4121-8E5C-D166DA9C7444}" srcOrd="3" destOrd="0" presId="urn:microsoft.com/office/officeart/2005/8/layout/process1"/>
    <dgm:cxn modelId="{215244CF-E1A4-4E8A-ADC6-4E2630E942EB}" type="presParOf" srcId="{FF60FB90-CD34-4121-8E5C-D166DA9C7444}" destId="{8135CF86-30CE-4974-9D0D-012B397F0C5E}" srcOrd="0" destOrd="0" presId="urn:microsoft.com/office/officeart/2005/8/layout/process1"/>
    <dgm:cxn modelId="{90307404-0173-4E73-B986-1DA92D613AA9}" type="presParOf" srcId="{B4DEA2F4-F095-4D38-92A0-F06E496862C3}" destId="{F46968AF-A95D-4118-9EA4-26B13BCB2BF5}" srcOrd="4" destOrd="0" presId="urn:microsoft.com/office/officeart/2005/8/layout/process1"/>
    <dgm:cxn modelId="{A7B77CE3-6582-415B-B0A1-E304ED7D194C}" type="presParOf" srcId="{B4DEA2F4-F095-4D38-92A0-F06E496862C3}" destId="{2EA0996A-B3D0-4145-9423-AA515AA152AE}" srcOrd="5" destOrd="0" presId="urn:microsoft.com/office/officeart/2005/8/layout/process1"/>
    <dgm:cxn modelId="{19D23BED-D470-493B-97BE-5DC5C8A86BFB}" type="presParOf" srcId="{2EA0996A-B3D0-4145-9423-AA515AA152AE}" destId="{E8A58257-B271-46A6-898A-1A4E2E7074B5}" srcOrd="0" destOrd="0" presId="urn:microsoft.com/office/officeart/2005/8/layout/process1"/>
    <dgm:cxn modelId="{944C9967-FEEF-4C92-96B7-66AFB2D5020A}" type="presParOf" srcId="{B4DEA2F4-F095-4D38-92A0-F06E496862C3}" destId="{4543C906-5B3B-472D-84FC-D4181810A516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A6CE30-03B5-4ADB-8FBB-8DA564E490A7}">
      <dsp:nvSpPr>
        <dsp:cNvPr id="0" name=""/>
        <dsp:cNvSpPr/>
      </dsp:nvSpPr>
      <dsp:spPr>
        <a:xfrm>
          <a:off x="5022" y="23796"/>
          <a:ext cx="1501303" cy="943006"/>
        </a:xfrm>
        <a:prstGeom prst="roundRect">
          <a:avLst>
            <a:gd name="adj" fmla="val 10000"/>
          </a:avLst>
        </a:prstGeom>
        <a:solidFill>
          <a:schemeClr val="accent1">
            <a:lumMod val="20000"/>
            <a:lumOff val="80000"/>
          </a:schemeClr>
        </a:solidFill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tx1">
                  <a:lumMod val="95000"/>
                  <a:lumOff val="5000"/>
                </a:schemeClr>
              </a:solidFill>
            </a:rPr>
            <a:t>MII/RGMII picks up the data and copies it to L2 FIFO and sends a signal to firmware</a:t>
          </a:r>
          <a:endParaRPr lang="en-IN" sz="1200" kern="1200" dirty="0">
            <a:solidFill>
              <a:schemeClr val="tx1">
                <a:lumMod val="95000"/>
                <a:lumOff val="5000"/>
              </a:schemeClr>
            </a:solidFill>
          </a:endParaRPr>
        </a:p>
      </dsp:txBody>
      <dsp:txXfrm>
        <a:off x="32642" y="51416"/>
        <a:ext cx="1446063" cy="887766"/>
      </dsp:txXfrm>
    </dsp:sp>
    <dsp:sp modelId="{9E2CD515-35EF-4AF7-BE52-A5A5674F3F6B}">
      <dsp:nvSpPr>
        <dsp:cNvPr id="0" name=""/>
        <dsp:cNvSpPr/>
      </dsp:nvSpPr>
      <dsp:spPr>
        <a:xfrm>
          <a:off x="1656457" y="309138"/>
          <a:ext cx="318276" cy="37232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000" kern="1200" dirty="0"/>
        </a:p>
      </dsp:txBody>
      <dsp:txXfrm>
        <a:off x="1656457" y="383603"/>
        <a:ext cx="222793" cy="223393"/>
      </dsp:txXfrm>
    </dsp:sp>
    <dsp:sp modelId="{86A5C1D6-7D64-4F55-B328-692EEDDFB793}">
      <dsp:nvSpPr>
        <dsp:cNvPr id="0" name=""/>
        <dsp:cNvSpPr/>
      </dsp:nvSpPr>
      <dsp:spPr>
        <a:xfrm>
          <a:off x="2106848" y="23796"/>
          <a:ext cx="1501303" cy="943006"/>
        </a:xfrm>
        <a:prstGeom prst="roundRect">
          <a:avLst>
            <a:gd name="adj" fmla="val 10000"/>
          </a:avLst>
        </a:prstGeom>
        <a:solidFill>
          <a:schemeClr val="accent1">
            <a:lumMod val="20000"/>
            <a:lumOff val="80000"/>
          </a:schemeClr>
        </a:solidFill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tx1">
                  <a:lumMod val="95000"/>
                  <a:lumOff val="5000"/>
                </a:schemeClr>
              </a:solidFill>
            </a:rPr>
            <a:t>Firmware copies the data to queue buffers (MSRAM) and signals host through an interrupt</a:t>
          </a:r>
          <a:endParaRPr lang="en-IN" sz="1200" kern="1200" dirty="0">
            <a:solidFill>
              <a:schemeClr val="tx1">
                <a:lumMod val="95000"/>
                <a:lumOff val="5000"/>
              </a:schemeClr>
            </a:solidFill>
          </a:endParaRPr>
        </a:p>
      </dsp:txBody>
      <dsp:txXfrm>
        <a:off x="2134468" y="51416"/>
        <a:ext cx="1446063" cy="887766"/>
      </dsp:txXfrm>
    </dsp:sp>
    <dsp:sp modelId="{FF60FB90-CD34-4121-8E5C-D166DA9C7444}">
      <dsp:nvSpPr>
        <dsp:cNvPr id="0" name=""/>
        <dsp:cNvSpPr/>
      </dsp:nvSpPr>
      <dsp:spPr>
        <a:xfrm>
          <a:off x="3758282" y="309138"/>
          <a:ext cx="318276" cy="37232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000" kern="1200" dirty="0"/>
        </a:p>
      </dsp:txBody>
      <dsp:txXfrm>
        <a:off x="3758282" y="383603"/>
        <a:ext cx="222793" cy="223393"/>
      </dsp:txXfrm>
    </dsp:sp>
    <dsp:sp modelId="{F46968AF-A95D-4118-9EA4-26B13BCB2BF5}">
      <dsp:nvSpPr>
        <dsp:cNvPr id="0" name=""/>
        <dsp:cNvSpPr/>
      </dsp:nvSpPr>
      <dsp:spPr>
        <a:xfrm>
          <a:off x="4208673" y="23796"/>
          <a:ext cx="1501303" cy="943006"/>
        </a:xfrm>
        <a:prstGeom prst="roundRect">
          <a:avLst>
            <a:gd name="adj" fmla="val 10000"/>
          </a:avLst>
        </a:prstGeom>
        <a:solidFill>
          <a:schemeClr val="accent1">
            <a:lumMod val="20000"/>
            <a:lumOff val="80000"/>
          </a:schemeClr>
        </a:solidFill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tx1">
                  <a:lumMod val="95000"/>
                  <a:lumOff val="5000"/>
                </a:schemeClr>
              </a:solidFill>
            </a:rPr>
            <a:t>Host services the interrupt and copies the data from MSRAM to application buffers</a:t>
          </a:r>
          <a:endParaRPr lang="en-IN" sz="1200" kern="1200" dirty="0">
            <a:solidFill>
              <a:schemeClr val="tx1">
                <a:lumMod val="95000"/>
                <a:lumOff val="5000"/>
              </a:schemeClr>
            </a:solidFill>
          </a:endParaRPr>
        </a:p>
      </dsp:txBody>
      <dsp:txXfrm>
        <a:off x="4236293" y="51416"/>
        <a:ext cx="1446063" cy="88776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A6CE30-03B5-4ADB-8FBB-8DA564E490A7}">
      <dsp:nvSpPr>
        <dsp:cNvPr id="0" name=""/>
        <dsp:cNvSpPr/>
      </dsp:nvSpPr>
      <dsp:spPr>
        <a:xfrm>
          <a:off x="2564" y="80100"/>
          <a:ext cx="1121214" cy="830399"/>
        </a:xfrm>
        <a:prstGeom prst="roundRect">
          <a:avLst>
            <a:gd name="adj" fmla="val 10000"/>
          </a:avLst>
        </a:prstGeom>
        <a:solidFill>
          <a:schemeClr val="accent1">
            <a:lumMod val="20000"/>
            <a:lumOff val="80000"/>
          </a:schemeClr>
        </a:solidFill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>
              <a:solidFill>
                <a:schemeClr val="tx1">
                  <a:lumMod val="95000"/>
                  <a:lumOff val="5000"/>
                </a:schemeClr>
              </a:solidFill>
            </a:rPr>
            <a:t>Application creates the packet</a:t>
          </a:r>
          <a:endParaRPr lang="en-IN" sz="900" kern="1200" dirty="0">
            <a:solidFill>
              <a:schemeClr val="tx1">
                <a:lumMod val="95000"/>
                <a:lumOff val="5000"/>
              </a:schemeClr>
            </a:solidFill>
          </a:endParaRPr>
        </a:p>
      </dsp:txBody>
      <dsp:txXfrm>
        <a:off x="26886" y="104422"/>
        <a:ext cx="1072570" cy="781755"/>
      </dsp:txXfrm>
    </dsp:sp>
    <dsp:sp modelId="{9E2CD515-35EF-4AF7-BE52-A5A5674F3F6B}">
      <dsp:nvSpPr>
        <dsp:cNvPr id="0" name=""/>
        <dsp:cNvSpPr/>
      </dsp:nvSpPr>
      <dsp:spPr>
        <a:xfrm>
          <a:off x="1235900" y="356269"/>
          <a:ext cx="237697" cy="27806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700" kern="1200" dirty="0"/>
        </a:p>
      </dsp:txBody>
      <dsp:txXfrm>
        <a:off x="1235900" y="411881"/>
        <a:ext cx="166388" cy="166837"/>
      </dsp:txXfrm>
    </dsp:sp>
    <dsp:sp modelId="{86A5C1D6-7D64-4F55-B328-692EEDDFB793}">
      <dsp:nvSpPr>
        <dsp:cNvPr id="0" name=""/>
        <dsp:cNvSpPr/>
      </dsp:nvSpPr>
      <dsp:spPr>
        <a:xfrm>
          <a:off x="1572264" y="80100"/>
          <a:ext cx="1121214" cy="830399"/>
        </a:xfrm>
        <a:prstGeom prst="roundRect">
          <a:avLst>
            <a:gd name="adj" fmla="val 10000"/>
          </a:avLst>
        </a:prstGeom>
        <a:solidFill>
          <a:schemeClr val="accent1">
            <a:lumMod val="20000"/>
            <a:lumOff val="80000"/>
          </a:schemeClr>
        </a:solidFill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>
              <a:solidFill>
                <a:schemeClr val="tx1">
                  <a:lumMod val="95000"/>
                  <a:lumOff val="5000"/>
                </a:schemeClr>
              </a:solidFill>
            </a:rPr>
            <a:t>Host copies the data to queue buffers (MSRAM) from application buffers and signals PRU to pick it up</a:t>
          </a:r>
          <a:endParaRPr lang="en-IN" sz="900" kern="1200" dirty="0">
            <a:solidFill>
              <a:schemeClr val="tx1">
                <a:lumMod val="95000"/>
                <a:lumOff val="5000"/>
              </a:schemeClr>
            </a:solidFill>
          </a:endParaRPr>
        </a:p>
      </dsp:txBody>
      <dsp:txXfrm>
        <a:off x="1596586" y="104422"/>
        <a:ext cx="1072570" cy="781755"/>
      </dsp:txXfrm>
    </dsp:sp>
    <dsp:sp modelId="{FF60FB90-CD34-4121-8E5C-D166DA9C7444}">
      <dsp:nvSpPr>
        <dsp:cNvPr id="0" name=""/>
        <dsp:cNvSpPr/>
      </dsp:nvSpPr>
      <dsp:spPr>
        <a:xfrm>
          <a:off x="2805601" y="356269"/>
          <a:ext cx="237697" cy="27806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700" kern="1200" dirty="0"/>
        </a:p>
      </dsp:txBody>
      <dsp:txXfrm>
        <a:off x="2805601" y="411881"/>
        <a:ext cx="166388" cy="166837"/>
      </dsp:txXfrm>
    </dsp:sp>
    <dsp:sp modelId="{F46968AF-A95D-4118-9EA4-26B13BCB2BF5}">
      <dsp:nvSpPr>
        <dsp:cNvPr id="0" name=""/>
        <dsp:cNvSpPr/>
      </dsp:nvSpPr>
      <dsp:spPr>
        <a:xfrm>
          <a:off x="3141965" y="80100"/>
          <a:ext cx="1121214" cy="830399"/>
        </a:xfrm>
        <a:prstGeom prst="roundRect">
          <a:avLst>
            <a:gd name="adj" fmla="val 10000"/>
          </a:avLst>
        </a:prstGeom>
        <a:solidFill>
          <a:schemeClr val="accent1">
            <a:lumMod val="20000"/>
            <a:lumOff val="80000"/>
          </a:schemeClr>
        </a:solidFill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>
              <a:solidFill>
                <a:schemeClr val="tx1">
                  <a:lumMod val="95000"/>
                  <a:lumOff val="5000"/>
                </a:schemeClr>
              </a:solidFill>
            </a:rPr>
            <a:t>Firmware picks up the data and puts it in Tx FIFO</a:t>
          </a:r>
          <a:endParaRPr lang="en-IN" sz="900" kern="1200" dirty="0">
            <a:solidFill>
              <a:schemeClr val="tx1">
                <a:lumMod val="95000"/>
                <a:lumOff val="5000"/>
              </a:schemeClr>
            </a:solidFill>
          </a:endParaRPr>
        </a:p>
      </dsp:txBody>
      <dsp:txXfrm>
        <a:off x="3166287" y="104422"/>
        <a:ext cx="1072570" cy="781755"/>
      </dsp:txXfrm>
    </dsp:sp>
    <dsp:sp modelId="{2EA0996A-B3D0-4145-9423-AA515AA152AE}">
      <dsp:nvSpPr>
        <dsp:cNvPr id="0" name=""/>
        <dsp:cNvSpPr/>
      </dsp:nvSpPr>
      <dsp:spPr>
        <a:xfrm>
          <a:off x="4375301" y="356269"/>
          <a:ext cx="237697" cy="27806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700" kern="1200" dirty="0"/>
        </a:p>
      </dsp:txBody>
      <dsp:txXfrm>
        <a:off x="4375301" y="411881"/>
        <a:ext cx="166388" cy="166837"/>
      </dsp:txXfrm>
    </dsp:sp>
    <dsp:sp modelId="{4543C906-5B3B-472D-84FC-D4181810A516}">
      <dsp:nvSpPr>
        <dsp:cNvPr id="0" name=""/>
        <dsp:cNvSpPr/>
      </dsp:nvSpPr>
      <dsp:spPr>
        <a:xfrm>
          <a:off x="4711665" y="80100"/>
          <a:ext cx="1121214" cy="830399"/>
        </a:xfrm>
        <a:prstGeom prst="roundRect">
          <a:avLst>
            <a:gd name="adj" fmla="val 10000"/>
          </a:avLst>
        </a:prstGeom>
        <a:solidFill>
          <a:schemeClr val="accent1">
            <a:lumMod val="20000"/>
            <a:lumOff val="80000"/>
          </a:schemeClr>
        </a:solidFill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>
              <a:solidFill>
                <a:schemeClr val="tx1">
                  <a:lumMod val="95000"/>
                  <a:lumOff val="5000"/>
                </a:schemeClr>
              </a:solidFill>
            </a:rPr>
            <a:t>MII/RGMII picks up the data and sends it on the wire</a:t>
          </a:r>
          <a:endParaRPr lang="en-IN" sz="900" kern="1200" dirty="0">
            <a:solidFill>
              <a:schemeClr val="tx1">
                <a:lumMod val="95000"/>
                <a:lumOff val="5000"/>
              </a:schemeClr>
            </a:solidFill>
          </a:endParaRPr>
        </a:p>
      </dsp:txBody>
      <dsp:txXfrm>
        <a:off x="4735987" y="104422"/>
        <a:ext cx="1072570" cy="78175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9075" cy="7381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265738" y="0"/>
            <a:ext cx="4029075" cy="7381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75FBA2-ACEF-422F-9651-B520BAF316F3}" type="datetimeFigureOut">
              <a:rPr lang="en-US" smtClean="0"/>
              <a:t>9/5/2022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14028738"/>
            <a:ext cx="4029075" cy="7381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265738" y="14028738"/>
            <a:ext cx="4029075" cy="7381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1DAAEF-B2ED-41D8-B0E8-0D75372CC92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256391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9075" cy="7381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265738" y="0"/>
            <a:ext cx="4029075" cy="7381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489DD6-75B7-44B9-A528-0AA53E4B7718}" type="datetimeFigureOut">
              <a:rPr lang="en-US" smtClean="0"/>
              <a:t>9/5/2022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274638" y="1108075"/>
            <a:ext cx="9845676" cy="55387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30275" y="7015163"/>
            <a:ext cx="7435850" cy="664686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4028738"/>
            <a:ext cx="4029075" cy="7381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265738" y="14028738"/>
            <a:ext cx="4029075" cy="7381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C5F4FF-2111-4CAC-97B3-3346FD526A1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06525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elected_powerpoint_bg_1_grey1280x720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-80" y="45"/>
            <a:ext cx="14630400" cy="8229600"/>
          </a:xfrm>
          <a:prstGeom prst="rect">
            <a:avLst/>
          </a:prstGeom>
        </p:spPr>
      </p:pic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73" y="3200410"/>
            <a:ext cx="12801461" cy="914390"/>
          </a:xfrm>
        </p:spPr>
        <p:txBody>
          <a:bodyPr/>
          <a:lstStyle>
            <a:lvl1pPr>
              <a:defRPr sz="53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914473" y="5029192"/>
            <a:ext cx="12801461" cy="1828781"/>
          </a:xfrm>
          <a:ln/>
        </p:spPr>
        <p:txBody>
          <a:bodyPr/>
          <a:lstStyle>
            <a:lvl1pPr marL="0" indent="0">
              <a:buFontTx/>
              <a:buNone/>
              <a:defRPr b="1"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2" name="Text Box 31"/>
          <p:cNvSpPr txBox="1">
            <a:spLocks noChangeArrowheads="1"/>
          </p:cNvSpPr>
          <p:nvPr userDrawn="1"/>
        </p:nvSpPr>
        <p:spPr bwMode="auto">
          <a:xfrm>
            <a:off x="718349" y="7626071"/>
            <a:ext cx="3378200" cy="2923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21886" tIns="60941" rIns="121886" bIns="60941">
            <a:spAutoFit/>
          </a:bodyPr>
          <a:lstStyle/>
          <a:p>
            <a:pPr marL="0" marR="0" indent="0" algn="l" defTabSz="1218864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100" dirty="0"/>
              <a:t>TI Confidential – NDA</a:t>
            </a:r>
            <a:r>
              <a:rPr lang="en-US" sz="1100" baseline="0" dirty="0"/>
              <a:t> Restrictions</a:t>
            </a:r>
            <a:endParaRPr lang="en-US" sz="1100" dirty="0"/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-30324" y="7589475"/>
            <a:ext cx="14081605" cy="621792"/>
            <a:chOff x="-30325" y="7589475"/>
            <a:chExt cx="14081605" cy="621792"/>
          </a:xfrm>
        </p:grpSpPr>
        <p:sp>
          <p:nvSpPr>
            <p:cNvPr id="16" name="Rectangle 15"/>
            <p:cNvSpPr/>
            <p:nvPr userDrawn="1"/>
          </p:nvSpPr>
          <p:spPr>
            <a:xfrm>
              <a:off x="-30325" y="7589475"/>
              <a:ext cx="14081605" cy="6217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AAAA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7" name="Picture 27" descr="ti_logo_powerpoint_1_line.png"/>
            <p:cNvPicPr>
              <a:picLocks noChangeAspect="1"/>
            </p:cNvPicPr>
            <p:nvPr userDrawn="1"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1394095" y="7748226"/>
              <a:ext cx="2492562" cy="3090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8" name="Text Box 31"/>
          <p:cNvSpPr txBox="1">
            <a:spLocks noChangeArrowheads="1"/>
          </p:cNvSpPr>
          <p:nvPr userDrawn="1"/>
        </p:nvSpPr>
        <p:spPr bwMode="auto">
          <a:xfrm>
            <a:off x="718349" y="7751231"/>
            <a:ext cx="3378200" cy="2923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21886" tIns="60941" rIns="121886" bIns="60941">
            <a:spAutoFit/>
          </a:bodyPr>
          <a:lstStyle/>
          <a:p>
            <a:pPr marL="0" marR="0" indent="0" algn="l" defTabSz="1218864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100" dirty="0"/>
              <a:t>TI Confidential – NDA</a:t>
            </a:r>
            <a:r>
              <a:rPr lang="en-US" sz="1100" baseline="0" dirty="0"/>
              <a:t> Restrictions</a:t>
            </a:r>
            <a:endParaRPr lang="en-US" sz="1100" dirty="0"/>
          </a:p>
        </p:txBody>
      </p:sp>
      <p:sp>
        <p:nvSpPr>
          <p:cNvPr id="13" name="Rectangle 6"/>
          <p:cNvSpPr txBox="1">
            <a:spLocks noChangeArrowheads="1"/>
          </p:cNvSpPr>
          <p:nvPr userDrawn="1"/>
        </p:nvSpPr>
        <p:spPr bwMode="auto">
          <a:xfrm>
            <a:off x="5608320" y="7799031"/>
            <a:ext cx="3413760" cy="2476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21886" tIns="60941" rIns="121886" bIns="60941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1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60943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1218864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82829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2437717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3047147" algn="l" defTabSz="1218864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3656579" algn="l" defTabSz="1218864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4266005" algn="l" defTabSz="1218864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4875434" algn="l" defTabSz="1218864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B6C70261-DCF8-4A97-9502-E8EEF2364CDE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97888F-6AF7-4263-B69D-592D8C33BAC7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7" y="1258172"/>
            <a:ext cx="13548360" cy="5935118"/>
          </a:xfrm>
        </p:spPr>
        <p:txBody>
          <a:bodyPr/>
          <a:lstStyle>
            <a:lvl1pPr>
              <a:spcBef>
                <a:spcPts val="1067"/>
              </a:spcBef>
              <a:defRPr/>
            </a:lvl1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44594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11133734" y="7739487"/>
            <a:ext cx="3413760" cy="247651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18096A3-1C74-4210-9B46-F757C8F29AA0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5701" y="5288295"/>
            <a:ext cx="12435840" cy="1634491"/>
          </a:xfrm>
        </p:spPr>
        <p:txBody>
          <a:bodyPr anchor="t"/>
          <a:lstStyle>
            <a:lvl1pPr algn="l">
              <a:defRPr sz="3200" b="0" cap="all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5701" y="3488057"/>
            <a:ext cx="12435840" cy="1800224"/>
          </a:xfrm>
        </p:spPr>
        <p:txBody>
          <a:bodyPr anchor="b"/>
          <a:lstStyle>
            <a:lvl1pPr marL="0" indent="0">
              <a:buNone/>
              <a:defRPr sz="2700"/>
            </a:lvl1pPr>
            <a:lvl2pPr marL="609432" indent="0">
              <a:buNone/>
              <a:defRPr sz="2400"/>
            </a:lvl2pPr>
            <a:lvl3pPr marL="1218864" indent="0">
              <a:buNone/>
              <a:defRPr sz="2100"/>
            </a:lvl3pPr>
            <a:lvl4pPr marL="1828293" indent="0">
              <a:buNone/>
              <a:defRPr sz="1900"/>
            </a:lvl4pPr>
            <a:lvl5pPr marL="2437717" indent="0">
              <a:buNone/>
              <a:defRPr sz="1900"/>
            </a:lvl5pPr>
            <a:lvl6pPr marL="3047147" indent="0">
              <a:buNone/>
              <a:defRPr sz="1900"/>
            </a:lvl6pPr>
            <a:lvl7pPr marL="3656579" indent="0">
              <a:buNone/>
              <a:defRPr sz="1900"/>
            </a:lvl7pPr>
            <a:lvl8pPr marL="4266005" indent="0">
              <a:buNone/>
              <a:defRPr sz="1900"/>
            </a:lvl8pPr>
            <a:lvl9pPr marL="4875434" indent="0">
              <a:buNone/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76623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405" y="1423037"/>
            <a:ext cx="6652261" cy="5631181"/>
          </a:xfrm>
          <a:noFill/>
          <a:ln w="9525" algn="ctr">
            <a:noFill/>
            <a:miter lim="800000"/>
            <a:headEnd/>
            <a:tailEnd/>
          </a:ln>
        </p:spPr>
        <p:txBody>
          <a:bodyPr vert="horz" wrap="square" lIns="121886" tIns="60941" rIns="121886" bIns="60941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Aft>
                <a:spcPct val="0"/>
              </a:spcAft>
              <a:defRPr lang="en-US" sz="27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rtl="0" eaLnBrk="0" fontAlgn="base" hangingPunct="0">
              <a:spcAft>
                <a:spcPct val="0"/>
              </a:spcAft>
              <a:defRPr lang="en-US" sz="24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rtl="0" eaLnBrk="0" fontAlgn="base" hangingPunct="0">
              <a:spcAft>
                <a:spcPct val="0"/>
              </a:spcAft>
              <a:defRPr lang="en-US" sz="24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rtl="0" eaLnBrk="0" fontAlgn="base" hangingPunct="0">
              <a:spcAft>
                <a:spcPct val="0"/>
              </a:spcAft>
              <a:defRPr lang="en-US" sz="24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rtl="0" eaLnBrk="0" fontAlgn="base" hangingPunct="0">
              <a:spcAft>
                <a:spcPct val="0"/>
              </a:spcAft>
              <a:defRPr lang="en-US" sz="27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29515" y="1423037"/>
            <a:ext cx="6652259" cy="5631181"/>
          </a:xfrm>
          <a:noFill/>
          <a:ln w="9525" algn="ctr">
            <a:noFill/>
            <a:miter lim="800000"/>
            <a:headEnd/>
            <a:tailEnd/>
          </a:ln>
        </p:spPr>
        <p:txBody>
          <a:bodyPr vert="horz" wrap="square" lIns="121886" tIns="60941" rIns="121886" bIns="60941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Aft>
                <a:spcPct val="0"/>
              </a:spcAft>
              <a:defRPr lang="en-US" sz="27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rtl="0" eaLnBrk="0" fontAlgn="base" hangingPunct="0">
              <a:spcAft>
                <a:spcPct val="0"/>
              </a:spcAft>
              <a:defRPr lang="en-US" sz="24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rtl="0" eaLnBrk="0" fontAlgn="base" hangingPunct="0">
              <a:spcAft>
                <a:spcPct val="0"/>
              </a:spcAft>
              <a:defRPr lang="en-US" sz="24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rtl="0" eaLnBrk="0" fontAlgn="base" hangingPunct="0">
              <a:spcAft>
                <a:spcPct val="0"/>
              </a:spcAft>
              <a:defRPr lang="en-US" sz="24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rtl="0" eaLnBrk="0" fontAlgn="base" hangingPunct="0">
              <a:spcAft>
                <a:spcPct val="0"/>
              </a:spcAft>
              <a:defRPr lang="en-US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3548F6-AAA9-4A8D-A869-511B3DFE3256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5438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175569"/>
            <a:ext cx="13752576" cy="55595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1529" y="1119641"/>
            <a:ext cx="6464301" cy="767715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432" indent="0">
              <a:buNone/>
              <a:defRPr sz="2700" b="1"/>
            </a:lvl2pPr>
            <a:lvl3pPr marL="1218864" indent="0">
              <a:buNone/>
              <a:defRPr sz="2400" b="1"/>
            </a:lvl3pPr>
            <a:lvl4pPr marL="1828293" indent="0">
              <a:buNone/>
              <a:defRPr sz="2100" b="1"/>
            </a:lvl4pPr>
            <a:lvl5pPr marL="2437717" indent="0">
              <a:buNone/>
              <a:defRPr sz="2100" b="1"/>
            </a:lvl5pPr>
            <a:lvl6pPr marL="3047147" indent="0">
              <a:buNone/>
              <a:defRPr sz="2100" b="1"/>
            </a:lvl6pPr>
            <a:lvl7pPr marL="3656579" indent="0">
              <a:buNone/>
              <a:defRPr sz="2100" b="1"/>
            </a:lvl7pPr>
            <a:lvl8pPr marL="4266005" indent="0">
              <a:buNone/>
              <a:defRPr sz="2100" b="1"/>
            </a:lvl8pPr>
            <a:lvl9pPr marL="4875434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31529" y="1887355"/>
            <a:ext cx="6464301" cy="4741546"/>
          </a:xfrm>
          <a:noFill/>
          <a:ln w="9525" algn="ctr">
            <a:noFill/>
            <a:miter lim="800000"/>
            <a:headEnd/>
            <a:tailEnd/>
          </a:ln>
        </p:spPr>
        <p:txBody>
          <a:bodyPr vert="horz" wrap="square" lIns="121886" tIns="60941" rIns="121886" bIns="60941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Aft>
                <a:spcPct val="0"/>
              </a:spcAft>
              <a:defRPr lang="en-US" sz="27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rtl="0" eaLnBrk="0" fontAlgn="base" hangingPunct="0">
              <a:spcAft>
                <a:spcPct val="0"/>
              </a:spcAft>
              <a:defRPr lang="en-US" sz="27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rtl="0" eaLnBrk="0" fontAlgn="base" hangingPunct="0">
              <a:spcAft>
                <a:spcPct val="0"/>
              </a:spcAft>
              <a:defRPr lang="en-US" sz="27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rtl="0" eaLnBrk="0" fontAlgn="base" hangingPunct="0">
              <a:spcAft>
                <a:spcPct val="0"/>
              </a:spcAft>
              <a:defRPr lang="en-US" sz="27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rtl="0" eaLnBrk="0" fontAlgn="base" hangingPunct="0">
              <a:spcAft>
                <a:spcPct val="0"/>
              </a:spcAft>
              <a:defRPr lang="en-US" sz="27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432047" y="1119641"/>
            <a:ext cx="6466840" cy="767715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432" indent="0">
              <a:buNone/>
              <a:defRPr sz="2700" b="1"/>
            </a:lvl2pPr>
            <a:lvl3pPr marL="1218864" indent="0">
              <a:buNone/>
              <a:defRPr sz="2400" b="1"/>
            </a:lvl3pPr>
            <a:lvl4pPr marL="1828293" indent="0">
              <a:buNone/>
              <a:defRPr sz="2100" b="1"/>
            </a:lvl4pPr>
            <a:lvl5pPr marL="2437717" indent="0">
              <a:buNone/>
              <a:defRPr sz="2100" b="1"/>
            </a:lvl5pPr>
            <a:lvl6pPr marL="3047147" indent="0">
              <a:buNone/>
              <a:defRPr sz="2100" b="1"/>
            </a:lvl6pPr>
            <a:lvl7pPr marL="3656579" indent="0">
              <a:buNone/>
              <a:defRPr sz="2100" b="1"/>
            </a:lvl7pPr>
            <a:lvl8pPr marL="4266005" indent="0">
              <a:buNone/>
              <a:defRPr sz="2100" b="1"/>
            </a:lvl8pPr>
            <a:lvl9pPr marL="4875434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32047" y="1887355"/>
            <a:ext cx="6466840" cy="4741546"/>
          </a:xfrm>
          <a:noFill/>
          <a:ln w="9525" algn="ctr">
            <a:noFill/>
            <a:miter lim="800000"/>
            <a:headEnd/>
            <a:tailEnd/>
          </a:ln>
        </p:spPr>
        <p:txBody>
          <a:bodyPr vert="horz" wrap="square" lIns="121886" tIns="60941" rIns="121886" bIns="60941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Aft>
                <a:spcPct val="0"/>
              </a:spcAft>
              <a:defRPr lang="en-US" sz="27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rtl="0" eaLnBrk="0" fontAlgn="base" hangingPunct="0">
              <a:spcAft>
                <a:spcPct val="0"/>
              </a:spcAft>
              <a:defRPr lang="en-US" sz="27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rtl="0" eaLnBrk="0" fontAlgn="base" hangingPunct="0">
              <a:spcAft>
                <a:spcPct val="0"/>
              </a:spcAft>
              <a:defRPr lang="en-US" sz="27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rtl="0" eaLnBrk="0" fontAlgn="base" hangingPunct="0">
              <a:spcAft>
                <a:spcPct val="0"/>
              </a:spcAft>
              <a:defRPr lang="en-US" sz="27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rtl="0" eaLnBrk="0" fontAlgn="base" hangingPunct="0">
              <a:spcAft>
                <a:spcPct val="0"/>
              </a:spcAft>
              <a:defRPr lang="en-US" sz="27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04C35C9-3222-4444-B33E-8AB075BE83C6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4878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4C52F08-588C-488E-A5AB-DF69250DE862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9444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430B41-3034-4777-B6DE-71856D985697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4099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1532" y="327673"/>
            <a:ext cx="4813301" cy="1394461"/>
          </a:xfrm>
        </p:spPr>
        <p:txBody>
          <a:bodyPr anchor="ctr"/>
          <a:lstStyle>
            <a:lvl1pPr algn="l">
              <a:defRPr sz="29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20080" y="327663"/>
            <a:ext cx="8178800" cy="7023736"/>
          </a:xfrm>
          <a:noFill/>
          <a:ln w="9525" algn="ctr">
            <a:noFill/>
            <a:miter lim="800000"/>
            <a:headEnd/>
            <a:tailEnd/>
          </a:ln>
        </p:spPr>
        <p:txBody>
          <a:bodyPr vert="horz" wrap="square" lIns="121886" tIns="60941" rIns="121886" bIns="60941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Aft>
                <a:spcPct val="0"/>
              </a:spcAft>
              <a:defRPr lang="en-US" sz="27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rtl="0" eaLnBrk="0" fontAlgn="base" hangingPunct="0">
              <a:spcAft>
                <a:spcPct val="0"/>
              </a:spcAft>
              <a:defRPr lang="en-US" sz="24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rtl="0" eaLnBrk="0" fontAlgn="base" hangingPunct="0">
              <a:spcAft>
                <a:spcPct val="0"/>
              </a:spcAft>
              <a:defRPr lang="en-US" sz="24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rtl="0" eaLnBrk="0" fontAlgn="base" hangingPunct="0">
              <a:spcAft>
                <a:spcPct val="0"/>
              </a:spcAft>
              <a:defRPr lang="en-US" sz="24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rtl="0" eaLnBrk="0" fontAlgn="base" hangingPunct="0">
              <a:spcAft>
                <a:spcPct val="0"/>
              </a:spcAft>
              <a:defRPr lang="en-US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2700"/>
            </a:lvl6pPr>
            <a:lvl7pPr>
              <a:defRPr sz="2700"/>
            </a:lvl7pPr>
            <a:lvl8pPr>
              <a:defRPr sz="2700"/>
            </a:lvl8pPr>
            <a:lvl9pPr>
              <a:defRPr sz="27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31532" y="1722123"/>
            <a:ext cx="4813301" cy="5629277"/>
          </a:xfrm>
        </p:spPr>
        <p:txBody>
          <a:bodyPr/>
          <a:lstStyle>
            <a:lvl1pPr marL="0" indent="0">
              <a:buNone/>
              <a:defRPr sz="2700"/>
            </a:lvl1pPr>
            <a:lvl2pPr marL="609432" indent="0">
              <a:buNone/>
              <a:defRPr sz="1600"/>
            </a:lvl2pPr>
            <a:lvl3pPr marL="1218864" indent="0">
              <a:buNone/>
              <a:defRPr sz="1300"/>
            </a:lvl3pPr>
            <a:lvl4pPr marL="1828293" indent="0">
              <a:buNone/>
              <a:defRPr sz="1100"/>
            </a:lvl4pPr>
            <a:lvl5pPr marL="2437717" indent="0">
              <a:buNone/>
              <a:defRPr sz="1100"/>
            </a:lvl5pPr>
            <a:lvl6pPr marL="3047147" indent="0">
              <a:buNone/>
              <a:defRPr sz="1100"/>
            </a:lvl6pPr>
            <a:lvl7pPr marL="3656579" indent="0">
              <a:buNone/>
              <a:defRPr sz="1100"/>
            </a:lvl7pPr>
            <a:lvl8pPr marL="4266005" indent="0">
              <a:buNone/>
              <a:defRPr sz="1100"/>
            </a:lvl8pPr>
            <a:lvl9pPr marL="4875434" indent="0">
              <a:buNone/>
              <a:defRPr sz="11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9B97EEC-B5BC-42C5-B73F-31CC660D4D8A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8638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67661" y="5760744"/>
            <a:ext cx="8778240" cy="680085"/>
          </a:xfrm>
        </p:spPr>
        <p:txBody>
          <a:bodyPr anchor="ctr"/>
          <a:lstStyle>
            <a:lvl1pPr algn="l">
              <a:defRPr sz="29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67661" y="735331"/>
            <a:ext cx="8778240" cy="4937760"/>
          </a:xfrm>
        </p:spPr>
        <p:txBody>
          <a:bodyPr/>
          <a:lstStyle>
            <a:lvl1pPr marL="0" indent="0">
              <a:buNone/>
              <a:defRPr sz="4300"/>
            </a:lvl1pPr>
            <a:lvl2pPr marL="609432" indent="0">
              <a:buNone/>
              <a:defRPr sz="3700"/>
            </a:lvl2pPr>
            <a:lvl3pPr marL="1218864" indent="0">
              <a:buNone/>
              <a:defRPr sz="3200"/>
            </a:lvl3pPr>
            <a:lvl4pPr marL="1828293" indent="0">
              <a:buNone/>
              <a:defRPr sz="2700"/>
            </a:lvl4pPr>
            <a:lvl5pPr marL="2437717" indent="0">
              <a:buNone/>
              <a:defRPr sz="2700"/>
            </a:lvl5pPr>
            <a:lvl6pPr marL="3047147" indent="0">
              <a:buNone/>
              <a:defRPr sz="2700"/>
            </a:lvl6pPr>
            <a:lvl7pPr marL="3656579" indent="0">
              <a:buNone/>
              <a:defRPr sz="2700"/>
            </a:lvl7pPr>
            <a:lvl8pPr marL="4266005" indent="0">
              <a:buNone/>
              <a:defRPr sz="2700"/>
            </a:lvl8pPr>
            <a:lvl9pPr marL="4875434" indent="0">
              <a:buNone/>
              <a:defRPr sz="27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867661" y="6440819"/>
            <a:ext cx="8778240" cy="965835"/>
          </a:xfrm>
          <a:noFill/>
          <a:ln w="9525" algn="ctr">
            <a:noFill/>
            <a:miter lim="800000"/>
            <a:headEnd/>
            <a:tailEnd/>
          </a:ln>
        </p:spPr>
        <p:txBody>
          <a:bodyPr vert="horz" wrap="square" lIns="121886" tIns="60941" rIns="121886" bIns="60941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Aft>
                <a:spcPct val="0"/>
              </a:spcAft>
              <a:buNone/>
              <a:defRPr lang="en-US" sz="27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32" indent="0">
              <a:buNone/>
              <a:defRPr sz="1600"/>
            </a:lvl2pPr>
            <a:lvl3pPr marL="1218864" indent="0">
              <a:buNone/>
              <a:defRPr sz="1300"/>
            </a:lvl3pPr>
            <a:lvl4pPr marL="1828293" indent="0">
              <a:buNone/>
              <a:defRPr sz="1100"/>
            </a:lvl4pPr>
            <a:lvl5pPr marL="2437717" indent="0">
              <a:buNone/>
              <a:defRPr sz="1100"/>
            </a:lvl5pPr>
            <a:lvl6pPr marL="3047147" indent="0">
              <a:buNone/>
              <a:defRPr sz="1100"/>
            </a:lvl6pPr>
            <a:lvl7pPr marL="3656579" indent="0">
              <a:buNone/>
              <a:defRPr sz="1100"/>
            </a:lvl7pPr>
            <a:lvl8pPr marL="4266005" indent="0">
              <a:buNone/>
              <a:defRPr sz="1100"/>
            </a:lvl8pPr>
            <a:lvl9pPr marL="4875434" indent="0">
              <a:buNone/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E55F34B-1C25-4090-A4A7-9CEE84F430BB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991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4FE2BCE-81FD-49AD-8F3F-8C803C0A8918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4658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655313" y="171463"/>
            <a:ext cx="3426459" cy="6882765"/>
          </a:xfrm>
        </p:spPr>
        <p:txBody>
          <a:bodyPr vert="eaVert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70854" y="171463"/>
            <a:ext cx="10040621" cy="6882765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B3E699-3BC5-4E82-A48B-54CC42B0E66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4977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8716" y="1280194"/>
            <a:ext cx="13494872" cy="6126413"/>
          </a:xfrm>
        </p:spPr>
        <p:txBody>
          <a:bodyPr/>
          <a:lstStyle>
            <a:lvl1pPr>
              <a:spcBef>
                <a:spcPts val="1067"/>
              </a:spcBef>
              <a:defRPr/>
            </a:lvl1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608320" y="7799031"/>
            <a:ext cx="3413760" cy="2476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21886" tIns="60941" rIns="121886" bIns="60941" numCol="1" anchor="t" anchorCtr="0" compatLnSpc="1">
            <a:prstTxWarp prst="textNoShape">
              <a:avLst/>
            </a:prstTxWarp>
          </a:bodyPr>
          <a:lstStyle>
            <a:lvl1pPr algn="ctr">
              <a:defRPr sz="1100"/>
            </a:lvl1pPr>
          </a:lstStyle>
          <a:p>
            <a:pPr>
              <a:defRPr/>
            </a:pPr>
            <a:fld id="{B6C70261-DCF8-4A97-9502-E8EEF2364CDE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I training slides BG3.jp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9235" y="0"/>
            <a:ext cx="14659638" cy="7062330"/>
          </a:xfrm>
          <a:prstGeom prst="rect">
            <a:avLst/>
          </a:prstGeom>
        </p:spPr>
      </p:pic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93138" y="455300"/>
            <a:ext cx="13533120" cy="1764030"/>
          </a:xfrm>
          <a:noFill/>
        </p:spPr>
        <p:txBody>
          <a:bodyPr/>
          <a:lstStyle>
            <a:lvl1pPr>
              <a:defRPr sz="45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548642" y="5624112"/>
            <a:ext cx="13533120" cy="1438218"/>
          </a:xfrm>
          <a:ln/>
        </p:spPr>
        <p:txBody>
          <a:bodyPr/>
          <a:lstStyle>
            <a:lvl1pPr marL="0" indent="0">
              <a:buFontTx/>
              <a:buNone/>
              <a:defRPr sz="2600" b="1"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Rectangle 2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11133734" y="7739487"/>
            <a:ext cx="3413760" cy="247651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3BA23CF-AA30-4A18-B744-605C3E9DBF07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6" name="Picture 2" descr="C:\Users\sarah.dunn2\AppData\Local\Microsoft\Windows\Temporary Internet Files\Content.Outlook\A2YVRHIL\BannerOption1.png"/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" y="2635662"/>
            <a:ext cx="14630400" cy="2804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9828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TI training slides BG3.jp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4659638" cy="7062330"/>
          </a:xfrm>
          <a:prstGeom prst="rect">
            <a:avLst/>
          </a:prstGeom>
        </p:spPr>
      </p:pic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48640" y="2331732"/>
            <a:ext cx="13533120" cy="1764030"/>
          </a:xfrm>
          <a:noFill/>
        </p:spPr>
        <p:txBody>
          <a:bodyPr/>
          <a:lstStyle>
            <a:lvl1pPr>
              <a:defRPr sz="45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140450" y="7740016"/>
            <a:ext cx="3413760" cy="2476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21886" tIns="60941" rIns="121886" bIns="60941" numCol="1" anchor="ctr" anchorCtr="0" compatLnSpc="1">
            <a:prstTxWarp prst="textNoShape">
              <a:avLst/>
            </a:prstTxWarp>
          </a:bodyPr>
          <a:lstStyle>
            <a:lvl1pPr algn="r">
              <a:defRPr sz="1100"/>
            </a:lvl1pPr>
          </a:lstStyle>
          <a:p>
            <a:pPr>
              <a:defRPr/>
            </a:pPr>
            <a:fld id="{B6C70261-DCF8-4A97-9502-E8EEF2364CDE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548640" y="4438655"/>
            <a:ext cx="13533120" cy="1783080"/>
          </a:xfrm>
          <a:ln/>
        </p:spPr>
        <p:txBody>
          <a:bodyPr/>
          <a:lstStyle>
            <a:lvl1pPr marL="0" indent="0">
              <a:buFontTx/>
              <a:buNone/>
              <a:defRPr sz="2600" b="1"/>
            </a:lvl1pPr>
          </a:lstStyle>
          <a:p>
            <a:r>
              <a:rPr lang="en-US"/>
              <a:t>Click to edit Master subtitle style</a:t>
            </a:r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0" y="7531101"/>
            <a:ext cx="14122400" cy="621792"/>
            <a:chOff x="0" y="6321425"/>
            <a:chExt cx="10591800" cy="466344"/>
          </a:xfrm>
        </p:grpSpPr>
        <p:sp>
          <p:nvSpPr>
            <p:cNvPr id="17" name="Rectangle 16"/>
            <p:cNvSpPr/>
            <p:nvPr userDrawn="1"/>
          </p:nvSpPr>
          <p:spPr>
            <a:xfrm>
              <a:off x="0" y="6321425"/>
              <a:ext cx="10591800" cy="46634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AAAA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FFFF"/>
                </a:solidFill>
              </a:endParaRPr>
            </a:p>
          </p:txBody>
        </p:sp>
        <p:pic>
          <p:nvPicPr>
            <p:cNvPr id="18" name="Picture 27" descr="ti_logo_powerpoint_1_line.png"/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93138" y="6440488"/>
              <a:ext cx="1874837" cy="231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2" name="Text Box 31"/>
          <p:cNvSpPr txBox="1">
            <a:spLocks noChangeArrowheads="1"/>
          </p:cNvSpPr>
          <p:nvPr userDrawn="1"/>
        </p:nvSpPr>
        <p:spPr bwMode="auto">
          <a:xfrm>
            <a:off x="534423" y="7702351"/>
            <a:ext cx="3378200" cy="2923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21886" tIns="60941" rIns="121886" bIns="60941">
            <a:spAutoFit/>
          </a:bodyPr>
          <a:lstStyle/>
          <a:p>
            <a:pPr defTabSz="1218864">
              <a:spcBef>
                <a:spcPct val="50000"/>
              </a:spcBef>
              <a:defRPr/>
            </a:pPr>
            <a:r>
              <a:rPr lang="en-US" sz="1100" dirty="0">
                <a:solidFill>
                  <a:srgbClr val="000000"/>
                </a:solidFill>
              </a:rPr>
              <a:t>TI Confidential – NDA Restrictions</a:t>
            </a:r>
          </a:p>
        </p:txBody>
      </p:sp>
    </p:spTree>
    <p:extLst>
      <p:ext uri="{BB962C8B-B14F-4D97-AF65-F5344CB8AC3E}">
        <p14:creationId xmlns:p14="http://schemas.microsoft.com/office/powerpoint/2010/main" val="13963936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TI training slides BG1.jp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" y="0"/>
            <a:ext cx="14646030" cy="8229600"/>
          </a:xfrm>
          <a:prstGeom prst="rect">
            <a:avLst/>
          </a:prstGeom>
        </p:spPr>
      </p:pic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48640" y="2331732"/>
            <a:ext cx="13533120" cy="1764030"/>
          </a:xfrm>
          <a:noFill/>
        </p:spPr>
        <p:txBody>
          <a:bodyPr/>
          <a:lstStyle>
            <a:lvl1pPr>
              <a:defRPr sz="53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548640" y="4438655"/>
            <a:ext cx="13533120" cy="1783080"/>
          </a:xfrm>
          <a:ln/>
        </p:spPr>
        <p:txBody>
          <a:bodyPr/>
          <a:lstStyle>
            <a:lvl1pPr marL="0" indent="0">
              <a:buFontTx/>
              <a:buNone/>
              <a:defRPr b="1"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Rectangle 2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11133734" y="7739487"/>
            <a:ext cx="3413760" cy="247651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18096A3-1C74-4210-9B46-F757C8F29AA0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0" y="7531101"/>
            <a:ext cx="14122400" cy="621792"/>
            <a:chOff x="0" y="6321425"/>
            <a:chExt cx="10591800" cy="466344"/>
          </a:xfrm>
        </p:grpSpPr>
        <p:sp>
          <p:nvSpPr>
            <p:cNvPr id="21" name="Rectangle 20"/>
            <p:cNvSpPr/>
            <p:nvPr userDrawn="1"/>
          </p:nvSpPr>
          <p:spPr>
            <a:xfrm>
              <a:off x="0" y="6321425"/>
              <a:ext cx="10591800" cy="46634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AAAA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FFFF"/>
                </a:solidFill>
              </a:endParaRPr>
            </a:p>
          </p:txBody>
        </p:sp>
        <p:pic>
          <p:nvPicPr>
            <p:cNvPr id="22" name="Picture 27" descr="ti_logo_powerpoint_1_line.png"/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93138" y="6440488"/>
              <a:ext cx="1874837" cy="231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3" name="Text Box 31"/>
          <p:cNvSpPr txBox="1">
            <a:spLocks noChangeArrowheads="1"/>
          </p:cNvSpPr>
          <p:nvPr userDrawn="1"/>
        </p:nvSpPr>
        <p:spPr bwMode="auto">
          <a:xfrm>
            <a:off x="548644" y="7703439"/>
            <a:ext cx="3378200" cy="2923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21886" tIns="60941" rIns="121886" bIns="60941">
            <a:spAutoFit/>
          </a:bodyPr>
          <a:lstStyle/>
          <a:p>
            <a:pPr defTabSz="1218864">
              <a:spcBef>
                <a:spcPct val="50000"/>
              </a:spcBef>
              <a:defRPr/>
            </a:pPr>
            <a:r>
              <a:rPr lang="en-US" sz="1100" dirty="0">
                <a:solidFill>
                  <a:srgbClr val="000000"/>
                </a:solidFill>
              </a:rPr>
              <a:t>TI Confidential – NDA Restrictions</a:t>
            </a:r>
          </a:p>
        </p:txBody>
      </p:sp>
    </p:spTree>
    <p:extLst>
      <p:ext uri="{BB962C8B-B14F-4D97-AF65-F5344CB8AC3E}">
        <p14:creationId xmlns:p14="http://schemas.microsoft.com/office/powerpoint/2010/main" val="3509683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selected_powerpoint_bg_1_1280x720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48640" y="2331732"/>
            <a:ext cx="13533120" cy="1764030"/>
          </a:xfrm>
          <a:noFill/>
        </p:spPr>
        <p:txBody>
          <a:bodyPr/>
          <a:lstStyle>
            <a:lvl1pPr>
              <a:defRPr sz="53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548640" y="4438655"/>
            <a:ext cx="13533120" cy="1783080"/>
          </a:xfrm>
          <a:ln/>
        </p:spPr>
        <p:txBody>
          <a:bodyPr/>
          <a:lstStyle>
            <a:lvl1pPr marL="0" indent="0">
              <a:buFontTx/>
              <a:buNone/>
              <a:defRPr b="1"/>
            </a:lvl1pPr>
          </a:lstStyle>
          <a:p>
            <a:r>
              <a:rPr lang="en-US"/>
              <a:t>Click to edit Master subtitle style</a:t>
            </a: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0" y="7531101"/>
            <a:ext cx="14122400" cy="621792"/>
            <a:chOff x="0" y="6321425"/>
            <a:chExt cx="10591800" cy="466344"/>
          </a:xfrm>
        </p:grpSpPr>
        <p:sp>
          <p:nvSpPr>
            <p:cNvPr id="21" name="Rectangle 20"/>
            <p:cNvSpPr/>
            <p:nvPr userDrawn="1"/>
          </p:nvSpPr>
          <p:spPr>
            <a:xfrm>
              <a:off x="0" y="6321425"/>
              <a:ext cx="10591800" cy="46634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AAAA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FFFF"/>
                </a:solidFill>
              </a:endParaRPr>
            </a:p>
          </p:txBody>
        </p:sp>
        <p:pic>
          <p:nvPicPr>
            <p:cNvPr id="22" name="Picture 27" descr="ti_logo_powerpoint_1_line.png"/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93138" y="6440488"/>
              <a:ext cx="1874837" cy="231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1" name="Rectangle 24"/>
          <p:cNvSpPr txBox="1">
            <a:spLocks noChangeArrowheads="1"/>
          </p:cNvSpPr>
          <p:nvPr userDrawn="1"/>
        </p:nvSpPr>
        <p:spPr bwMode="auto">
          <a:xfrm>
            <a:off x="11133734" y="7739487"/>
            <a:ext cx="3413760" cy="2476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21886" tIns="60941" rIns="121886" bIns="60941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7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38089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76179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14268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52357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1904467" algn="l" defTabSz="76179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285362" algn="l" defTabSz="76179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2666253" algn="l" defTabSz="76179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047146" algn="l" defTabSz="76179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A18096A3-1C74-4210-9B46-F757C8F29AA0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2" name="Text Box 31"/>
          <p:cNvSpPr txBox="1">
            <a:spLocks noChangeArrowheads="1"/>
          </p:cNvSpPr>
          <p:nvPr userDrawn="1"/>
        </p:nvSpPr>
        <p:spPr bwMode="auto">
          <a:xfrm>
            <a:off x="548644" y="7703439"/>
            <a:ext cx="3378200" cy="2923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21886" tIns="60941" rIns="121886" bIns="60941">
            <a:spAutoFit/>
          </a:bodyPr>
          <a:lstStyle/>
          <a:p>
            <a:pPr defTabSz="1218864">
              <a:spcBef>
                <a:spcPct val="50000"/>
              </a:spcBef>
              <a:defRPr/>
            </a:pPr>
            <a:r>
              <a:rPr lang="en-US" sz="1100" dirty="0">
                <a:solidFill>
                  <a:srgbClr val="000000"/>
                </a:solidFill>
              </a:rPr>
              <a:t>TI Confidential – NDA Restrictions</a:t>
            </a:r>
          </a:p>
        </p:txBody>
      </p:sp>
    </p:spTree>
    <p:extLst>
      <p:ext uri="{BB962C8B-B14F-4D97-AF65-F5344CB8AC3E}">
        <p14:creationId xmlns:p14="http://schemas.microsoft.com/office/powerpoint/2010/main" val="4290198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97888F-6AF7-4263-B69D-592D8C33BAC7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7" y="1258172"/>
            <a:ext cx="13548360" cy="5935118"/>
          </a:xfrm>
        </p:spPr>
        <p:txBody>
          <a:bodyPr/>
          <a:lstStyle>
            <a:lvl1pPr>
              <a:spcBef>
                <a:spcPts val="1067"/>
              </a:spcBef>
              <a:defRPr/>
            </a:lvl1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12311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11133734" y="7739487"/>
            <a:ext cx="3413760" cy="247651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18096A3-1C74-4210-9B46-F757C8F29AA0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5701" y="5288295"/>
            <a:ext cx="12435840" cy="1634491"/>
          </a:xfrm>
        </p:spPr>
        <p:txBody>
          <a:bodyPr anchor="t"/>
          <a:lstStyle>
            <a:lvl1pPr algn="l">
              <a:defRPr sz="3200" b="0" cap="all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5701" y="3488057"/>
            <a:ext cx="12435840" cy="1800224"/>
          </a:xfrm>
        </p:spPr>
        <p:txBody>
          <a:bodyPr anchor="b"/>
          <a:lstStyle>
            <a:lvl1pPr marL="0" indent="0">
              <a:buNone/>
              <a:defRPr sz="2700"/>
            </a:lvl1pPr>
            <a:lvl2pPr marL="609432" indent="0">
              <a:buNone/>
              <a:defRPr sz="2400"/>
            </a:lvl2pPr>
            <a:lvl3pPr marL="1218864" indent="0">
              <a:buNone/>
              <a:defRPr sz="2100"/>
            </a:lvl3pPr>
            <a:lvl4pPr marL="1828293" indent="0">
              <a:buNone/>
              <a:defRPr sz="1900"/>
            </a:lvl4pPr>
            <a:lvl5pPr marL="2437717" indent="0">
              <a:buNone/>
              <a:defRPr sz="1900"/>
            </a:lvl5pPr>
            <a:lvl6pPr marL="3047147" indent="0">
              <a:buNone/>
              <a:defRPr sz="1900"/>
            </a:lvl6pPr>
            <a:lvl7pPr marL="3656579" indent="0">
              <a:buNone/>
              <a:defRPr sz="1900"/>
            </a:lvl7pPr>
            <a:lvl8pPr marL="4266005" indent="0">
              <a:buNone/>
              <a:defRPr sz="1900"/>
            </a:lvl8pPr>
            <a:lvl9pPr marL="4875434" indent="0">
              <a:buNone/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26771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405" y="1423037"/>
            <a:ext cx="6652261" cy="5631181"/>
          </a:xfrm>
          <a:noFill/>
          <a:ln w="9525" algn="ctr">
            <a:noFill/>
            <a:miter lim="800000"/>
            <a:headEnd/>
            <a:tailEnd/>
          </a:ln>
        </p:spPr>
        <p:txBody>
          <a:bodyPr vert="horz" wrap="square" lIns="121886" tIns="60941" rIns="121886" bIns="60941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Aft>
                <a:spcPct val="0"/>
              </a:spcAft>
              <a:defRPr lang="en-US" sz="27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rtl="0" eaLnBrk="0" fontAlgn="base" hangingPunct="0">
              <a:spcAft>
                <a:spcPct val="0"/>
              </a:spcAft>
              <a:defRPr lang="en-US" sz="24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rtl="0" eaLnBrk="0" fontAlgn="base" hangingPunct="0">
              <a:spcAft>
                <a:spcPct val="0"/>
              </a:spcAft>
              <a:defRPr lang="en-US" sz="24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rtl="0" eaLnBrk="0" fontAlgn="base" hangingPunct="0">
              <a:spcAft>
                <a:spcPct val="0"/>
              </a:spcAft>
              <a:defRPr lang="en-US" sz="24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rtl="0" eaLnBrk="0" fontAlgn="base" hangingPunct="0">
              <a:spcAft>
                <a:spcPct val="0"/>
              </a:spcAft>
              <a:defRPr lang="en-US" sz="27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29515" y="1423037"/>
            <a:ext cx="6652259" cy="5631181"/>
          </a:xfrm>
          <a:noFill/>
          <a:ln w="9525" algn="ctr">
            <a:noFill/>
            <a:miter lim="800000"/>
            <a:headEnd/>
            <a:tailEnd/>
          </a:ln>
        </p:spPr>
        <p:txBody>
          <a:bodyPr vert="horz" wrap="square" lIns="121886" tIns="60941" rIns="121886" bIns="60941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Aft>
                <a:spcPct val="0"/>
              </a:spcAft>
              <a:defRPr lang="en-US" sz="27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rtl="0" eaLnBrk="0" fontAlgn="base" hangingPunct="0">
              <a:spcAft>
                <a:spcPct val="0"/>
              </a:spcAft>
              <a:defRPr lang="en-US" sz="24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rtl="0" eaLnBrk="0" fontAlgn="base" hangingPunct="0">
              <a:spcAft>
                <a:spcPct val="0"/>
              </a:spcAft>
              <a:defRPr lang="en-US" sz="24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rtl="0" eaLnBrk="0" fontAlgn="base" hangingPunct="0">
              <a:spcAft>
                <a:spcPct val="0"/>
              </a:spcAft>
              <a:defRPr lang="en-US" sz="24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rtl="0" eaLnBrk="0" fontAlgn="base" hangingPunct="0">
              <a:spcAft>
                <a:spcPct val="0"/>
              </a:spcAft>
              <a:defRPr lang="en-US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3548F6-AAA9-4A8D-A869-511B3DFE3256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4347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175569"/>
            <a:ext cx="13752576" cy="55595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1529" y="1119641"/>
            <a:ext cx="6464301" cy="767715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432" indent="0">
              <a:buNone/>
              <a:defRPr sz="2700" b="1"/>
            </a:lvl2pPr>
            <a:lvl3pPr marL="1218864" indent="0">
              <a:buNone/>
              <a:defRPr sz="2400" b="1"/>
            </a:lvl3pPr>
            <a:lvl4pPr marL="1828293" indent="0">
              <a:buNone/>
              <a:defRPr sz="2100" b="1"/>
            </a:lvl4pPr>
            <a:lvl5pPr marL="2437717" indent="0">
              <a:buNone/>
              <a:defRPr sz="2100" b="1"/>
            </a:lvl5pPr>
            <a:lvl6pPr marL="3047147" indent="0">
              <a:buNone/>
              <a:defRPr sz="2100" b="1"/>
            </a:lvl6pPr>
            <a:lvl7pPr marL="3656579" indent="0">
              <a:buNone/>
              <a:defRPr sz="2100" b="1"/>
            </a:lvl7pPr>
            <a:lvl8pPr marL="4266005" indent="0">
              <a:buNone/>
              <a:defRPr sz="2100" b="1"/>
            </a:lvl8pPr>
            <a:lvl9pPr marL="4875434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31529" y="1887355"/>
            <a:ext cx="6464301" cy="4741546"/>
          </a:xfrm>
          <a:noFill/>
          <a:ln w="9525" algn="ctr">
            <a:noFill/>
            <a:miter lim="800000"/>
            <a:headEnd/>
            <a:tailEnd/>
          </a:ln>
        </p:spPr>
        <p:txBody>
          <a:bodyPr vert="horz" wrap="square" lIns="121886" tIns="60941" rIns="121886" bIns="60941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Aft>
                <a:spcPct val="0"/>
              </a:spcAft>
              <a:defRPr lang="en-US" sz="27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rtl="0" eaLnBrk="0" fontAlgn="base" hangingPunct="0">
              <a:spcAft>
                <a:spcPct val="0"/>
              </a:spcAft>
              <a:defRPr lang="en-US" sz="27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rtl="0" eaLnBrk="0" fontAlgn="base" hangingPunct="0">
              <a:spcAft>
                <a:spcPct val="0"/>
              </a:spcAft>
              <a:defRPr lang="en-US" sz="27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rtl="0" eaLnBrk="0" fontAlgn="base" hangingPunct="0">
              <a:spcAft>
                <a:spcPct val="0"/>
              </a:spcAft>
              <a:defRPr lang="en-US" sz="27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rtl="0" eaLnBrk="0" fontAlgn="base" hangingPunct="0">
              <a:spcAft>
                <a:spcPct val="0"/>
              </a:spcAft>
              <a:defRPr lang="en-US" sz="27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432047" y="1119641"/>
            <a:ext cx="6466840" cy="767715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432" indent="0">
              <a:buNone/>
              <a:defRPr sz="2700" b="1"/>
            </a:lvl2pPr>
            <a:lvl3pPr marL="1218864" indent="0">
              <a:buNone/>
              <a:defRPr sz="2400" b="1"/>
            </a:lvl3pPr>
            <a:lvl4pPr marL="1828293" indent="0">
              <a:buNone/>
              <a:defRPr sz="2100" b="1"/>
            </a:lvl4pPr>
            <a:lvl5pPr marL="2437717" indent="0">
              <a:buNone/>
              <a:defRPr sz="2100" b="1"/>
            </a:lvl5pPr>
            <a:lvl6pPr marL="3047147" indent="0">
              <a:buNone/>
              <a:defRPr sz="2100" b="1"/>
            </a:lvl6pPr>
            <a:lvl7pPr marL="3656579" indent="0">
              <a:buNone/>
              <a:defRPr sz="2100" b="1"/>
            </a:lvl7pPr>
            <a:lvl8pPr marL="4266005" indent="0">
              <a:buNone/>
              <a:defRPr sz="2100" b="1"/>
            </a:lvl8pPr>
            <a:lvl9pPr marL="4875434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32047" y="1887355"/>
            <a:ext cx="6466840" cy="4741546"/>
          </a:xfrm>
          <a:noFill/>
          <a:ln w="9525" algn="ctr">
            <a:noFill/>
            <a:miter lim="800000"/>
            <a:headEnd/>
            <a:tailEnd/>
          </a:ln>
        </p:spPr>
        <p:txBody>
          <a:bodyPr vert="horz" wrap="square" lIns="121886" tIns="60941" rIns="121886" bIns="60941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Aft>
                <a:spcPct val="0"/>
              </a:spcAft>
              <a:defRPr lang="en-US" sz="27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rtl="0" eaLnBrk="0" fontAlgn="base" hangingPunct="0">
              <a:spcAft>
                <a:spcPct val="0"/>
              </a:spcAft>
              <a:defRPr lang="en-US" sz="27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rtl="0" eaLnBrk="0" fontAlgn="base" hangingPunct="0">
              <a:spcAft>
                <a:spcPct val="0"/>
              </a:spcAft>
              <a:defRPr lang="en-US" sz="27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rtl="0" eaLnBrk="0" fontAlgn="base" hangingPunct="0">
              <a:spcAft>
                <a:spcPct val="0"/>
              </a:spcAft>
              <a:defRPr lang="en-US" sz="27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rtl="0" eaLnBrk="0" fontAlgn="base" hangingPunct="0">
              <a:spcAft>
                <a:spcPct val="0"/>
              </a:spcAft>
              <a:defRPr lang="en-US" sz="27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04C35C9-3222-4444-B33E-8AB075BE83C6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9616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4C52F08-588C-488E-A5AB-DF69250DE862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8092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430B41-3034-4777-B6DE-71856D985697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3672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48718" y="1280194"/>
            <a:ext cx="6675046" cy="6126413"/>
          </a:xfrm>
          <a:noFill/>
          <a:ln w="9525" algn="ctr">
            <a:noFill/>
            <a:miter lim="800000"/>
            <a:headEnd/>
            <a:tailEnd/>
          </a:ln>
        </p:spPr>
        <p:txBody>
          <a:bodyPr vert="horz" wrap="square" lIns="121886" tIns="60941" rIns="121886" bIns="60941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Aft>
                <a:spcPct val="0"/>
              </a:spcAft>
              <a:defRPr lang="en-US" sz="24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rtl="0" eaLnBrk="0" fontAlgn="base" hangingPunct="0">
              <a:spcAft>
                <a:spcPct val="0"/>
              </a:spcAft>
              <a:defRPr lang="en-US" sz="21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rtl="0" eaLnBrk="0" fontAlgn="base" hangingPunct="0">
              <a:spcAft>
                <a:spcPct val="0"/>
              </a:spcAft>
              <a:defRPr lang="en-US" sz="18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rtl="0" eaLnBrk="0" fontAlgn="base" hangingPunct="0">
              <a:spcAft>
                <a:spcPct val="0"/>
              </a:spcAft>
              <a:defRPr lang="en-US" sz="16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rtl="0" eaLnBrk="0" fontAlgn="base" hangingPunct="0">
              <a:spcAft>
                <a:spcPct val="0"/>
              </a:spcAft>
              <a:defRPr lang="en-US" sz="1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57439" y="1280194"/>
            <a:ext cx="6583608" cy="6126413"/>
          </a:xfrm>
          <a:noFill/>
          <a:ln w="9525" algn="ctr">
            <a:noFill/>
            <a:miter lim="800000"/>
            <a:headEnd/>
            <a:tailEnd/>
          </a:ln>
        </p:spPr>
        <p:txBody>
          <a:bodyPr vert="horz" wrap="square" lIns="121886" tIns="60941" rIns="121886" bIns="60941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Aft>
                <a:spcPct val="0"/>
              </a:spcAft>
              <a:defRPr lang="en-US" sz="24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rtl="0" eaLnBrk="0" fontAlgn="base" hangingPunct="0">
              <a:spcAft>
                <a:spcPct val="0"/>
              </a:spcAft>
              <a:defRPr lang="en-US" sz="21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rtl="0" eaLnBrk="0" fontAlgn="base" hangingPunct="0">
              <a:spcAft>
                <a:spcPct val="0"/>
              </a:spcAft>
              <a:defRPr lang="en-US" sz="18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rtl="0" eaLnBrk="0" fontAlgn="base" hangingPunct="0">
              <a:spcAft>
                <a:spcPct val="0"/>
              </a:spcAft>
              <a:defRPr lang="en-US" sz="16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rtl="0" eaLnBrk="0" fontAlgn="base" hangingPunct="0">
              <a:spcAft>
                <a:spcPct val="0"/>
              </a:spcAft>
              <a:defRPr lang="en-US" sz="1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608320" y="7799031"/>
            <a:ext cx="3413760" cy="2476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21886" tIns="60941" rIns="121886" bIns="60941" numCol="1" anchor="t" anchorCtr="0" compatLnSpc="1">
            <a:prstTxWarp prst="textNoShape">
              <a:avLst/>
            </a:prstTxWarp>
          </a:bodyPr>
          <a:lstStyle>
            <a:lvl1pPr algn="ctr">
              <a:defRPr sz="1100"/>
            </a:lvl1pPr>
          </a:lstStyle>
          <a:p>
            <a:pPr>
              <a:defRPr/>
            </a:pPr>
            <a:fld id="{B6C70261-DCF8-4A97-9502-E8EEF2364CDE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1530" y="327673"/>
            <a:ext cx="4813301" cy="1394461"/>
          </a:xfrm>
        </p:spPr>
        <p:txBody>
          <a:bodyPr anchor="ctr"/>
          <a:lstStyle>
            <a:lvl1pPr algn="l">
              <a:defRPr sz="29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20080" y="327663"/>
            <a:ext cx="8178800" cy="7023736"/>
          </a:xfrm>
          <a:noFill/>
          <a:ln w="9525" algn="ctr">
            <a:noFill/>
            <a:miter lim="800000"/>
            <a:headEnd/>
            <a:tailEnd/>
          </a:ln>
        </p:spPr>
        <p:txBody>
          <a:bodyPr vert="horz" wrap="square" lIns="121886" tIns="60941" rIns="121886" bIns="60941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Aft>
                <a:spcPct val="0"/>
              </a:spcAft>
              <a:defRPr lang="en-US" sz="27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rtl="0" eaLnBrk="0" fontAlgn="base" hangingPunct="0">
              <a:spcAft>
                <a:spcPct val="0"/>
              </a:spcAft>
              <a:defRPr lang="en-US" sz="24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rtl="0" eaLnBrk="0" fontAlgn="base" hangingPunct="0">
              <a:spcAft>
                <a:spcPct val="0"/>
              </a:spcAft>
              <a:defRPr lang="en-US" sz="24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rtl="0" eaLnBrk="0" fontAlgn="base" hangingPunct="0">
              <a:spcAft>
                <a:spcPct val="0"/>
              </a:spcAft>
              <a:defRPr lang="en-US" sz="24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rtl="0" eaLnBrk="0" fontAlgn="base" hangingPunct="0">
              <a:spcAft>
                <a:spcPct val="0"/>
              </a:spcAft>
              <a:defRPr lang="en-US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2700"/>
            </a:lvl6pPr>
            <a:lvl7pPr>
              <a:defRPr sz="2700"/>
            </a:lvl7pPr>
            <a:lvl8pPr>
              <a:defRPr sz="2700"/>
            </a:lvl8pPr>
            <a:lvl9pPr>
              <a:defRPr sz="27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31530" y="1722123"/>
            <a:ext cx="4813301" cy="5629277"/>
          </a:xfrm>
        </p:spPr>
        <p:txBody>
          <a:bodyPr/>
          <a:lstStyle>
            <a:lvl1pPr marL="0" indent="0">
              <a:buNone/>
              <a:defRPr sz="2700"/>
            </a:lvl1pPr>
            <a:lvl2pPr marL="609432" indent="0">
              <a:buNone/>
              <a:defRPr sz="1600"/>
            </a:lvl2pPr>
            <a:lvl3pPr marL="1218864" indent="0">
              <a:buNone/>
              <a:defRPr sz="1300"/>
            </a:lvl3pPr>
            <a:lvl4pPr marL="1828293" indent="0">
              <a:buNone/>
              <a:defRPr sz="1100"/>
            </a:lvl4pPr>
            <a:lvl5pPr marL="2437717" indent="0">
              <a:buNone/>
              <a:defRPr sz="1100"/>
            </a:lvl5pPr>
            <a:lvl6pPr marL="3047147" indent="0">
              <a:buNone/>
              <a:defRPr sz="1100"/>
            </a:lvl6pPr>
            <a:lvl7pPr marL="3656579" indent="0">
              <a:buNone/>
              <a:defRPr sz="1100"/>
            </a:lvl7pPr>
            <a:lvl8pPr marL="4266005" indent="0">
              <a:buNone/>
              <a:defRPr sz="1100"/>
            </a:lvl8pPr>
            <a:lvl9pPr marL="4875434" indent="0">
              <a:buNone/>
              <a:defRPr sz="11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9B97EEC-B5BC-42C5-B73F-31CC660D4D8A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2420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67661" y="5760742"/>
            <a:ext cx="8778240" cy="680085"/>
          </a:xfrm>
        </p:spPr>
        <p:txBody>
          <a:bodyPr anchor="ctr"/>
          <a:lstStyle>
            <a:lvl1pPr algn="l">
              <a:defRPr sz="29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67661" y="735331"/>
            <a:ext cx="8778240" cy="4937760"/>
          </a:xfrm>
        </p:spPr>
        <p:txBody>
          <a:bodyPr/>
          <a:lstStyle>
            <a:lvl1pPr marL="0" indent="0">
              <a:buNone/>
              <a:defRPr sz="4300"/>
            </a:lvl1pPr>
            <a:lvl2pPr marL="609432" indent="0">
              <a:buNone/>
              <a:defRPr sz="3700"/>
            </a:lvl2pPr>
            <a:lvl3pPr marL="1218864" indent="0">
              <a:buNone/>
              <a:defRPr sz="3200"/>
            </a:lvl3pPr>
            <a:lvl4pPr marL="1828293" indent="0">
              <a:buNone/>
              <a:defRPr sz="2700"/>
            </a:lvl4pPr>
            <a:lvl5pPr marL="2437717" indent="0">
              <a:buNone/>
              <a:defRPr sz="2700"/>
            </a:lvl5pPr>
            <a:lvl6pPr marL="3047147" indent="0">
              <a:buNone/>
              <a:defRPr sz="2700"/>
            </a:lvl6pPr>
            <a:lvl7pPr marL="3656579" indent="0">
              <a:buNone/>
              <a:defRPr sz="2700"/>
            </a:lvl7pPr>
            <a:lvl8pPr marL="4266005" indent="0">
              <a:buNone/>
              <a:defRPr sz="2700"/>
            </a:lvl8pPr>
            <a:lvl9pPr marL="4875434" indent="0">
              <a:buNone/>
              <a:defRPr sz="27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867661" y="6440819"/>
            <a:ext cx="8778240" cy="965835"/>
          </a:xfrm>
          <a:noFill/>
          <a:ln w="9525" algn="ctr">
            <a:noFill/>
            <a:miter lim="800000"/>
            <a:headEnd/>
            <a:tailEnd/>
          </a:ln>
        </p:spPr>
        <p:txBody>
          <a:bodyPr vert="horz" wrap="square" lIns="121886" tIns="60941" rIns="121886" bIns="60941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Aft>
                <a:spcPct val="0"/>
              </a:spcAft>
              <a:buNone/>
              <a:defRPr lang="en-US" sz="27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32" indent="0">
              <a:buNone/>
              <a:defRPr sz="1600"/>
            </a:lvl2pPr>
            <a:lvl3pPr marL="1218864" indent="0">
              <a:buNone/>
              <a:defRPr sz="1300"/>
            </a:lvl3pPr>
            <a:lvl4pPr marL="1828293" indent="0">
              <a:buNone/>
              <a:defRPr sz="1100"/>
            </a:lvl4pPr>
            <a:lvl5pPr marL="2437717" indent="0">
              <a:buNone/>
              <a:defRPr sz="1100"/>
            </a:lvl5pPr>
            <a:lvl6pPr marL="3047147" indent="0">
              <a:buNone/>
              <a:defRPr sz="1100"/>
            </a:lvl6pPr>
            <a:lvl7pPr marL="3656579" indent="0">
              <a:buNone/>
              <a:defRPr sz="1100"/>
            </a:lvl7pPr>
            <a:lvl8pPr marL="4266005" indent="0">
              <a:buNone/>
              <a:defRPr sz="1100"/>
            </a:lvl8pPr>
            <a:lvl9pPr marL="4875434" indent="0">
              <a:buNone/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E55F34B-1C25-4090-A4A7-9CEE84F430BB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2384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4FE2BCE-81FD-49AD-8F3F-8C803C0A8918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0029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655311" y="171463"/>
            <a:ext cx="3426459" cy="6882765"/>
          </a:xfrm>
        </p:spPr>
        <p:txBody>
          <a:bodyPr vert="eaVert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70854" y="171463"/>
            <a:ext cx="10040621" cy="6882765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B3E699-3BC5-4E82-A48B-54CC42B0E66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4338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608320" y="7799031"/>
            <a:ext cx="3413760" cy="2476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21886" tIns="60941" rIns="121886" bIns="60941" numCol="1" anchor="t" anchorCtr="0" compatLnSpc="1">
            <a:prstTxWarp prst="textNoShape">
              <a:avLst/>
            </a:prstTxWarp>
          </a:bodyPr>
          <a:lstStyle>
            <a:lvl1pPr algn="ctr">
              <a:defRPr sz="1100"/>
            </a:lvl1pPr>
          </a:lstStyle>
          <a:p>
            <a:pPr>
              <a:defRPr/>
            </a:pPr>
            <a:fld id="{B6C70261-DCF8-4A97-9502-E8EEF2364CDE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430B41-3034-4777-B6DE-71856D98569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I training slides BG3.jp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9235" y="0"/>
            <a:ext cx="14659638" cy="7062330"/>
          </a:xfrm>
          <a:prstGeom prst="rect">
            <a:avLst/>
          </a:prstGeom>
        </p:spPr>
      </p:pic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93138" y="455300"/>
            <a:ext cx="13533120" cy="1764030"/>
          </a:xfrm>
          <a:noFill/>
        </p:spPr>
        <p:txBody>
          <a:bodyPr/>
          <a:lstStyle>
            <a:lvl1pPr>
              <a:defRPr sz="45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548642" y="5624112"/>
            <a:ext cx="13533120" cy="1438218"/>
          </a:xfrm>
          <a:ln/>
        </p:spPr>
        <p:txBody>
          <a:bodyPr/>
          <a:lstStyle>
            <a:lvl1pPr marL="0" indent="0">
              <a:buFontTx/>
              <a:buNone/>
              <a:defRPr sz="2600" b="1"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Rectangle 2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11133734" y="7739487"/>
            <a:ext cx="3413760" cy="247651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3BA23CF-AA30-4A18-B744-605C3E9DBF07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6" name="Picture 2" descr="C:\Users\sarah.dunn2\AppData\Local\Microsoft\Windows\Temporary Internet Files\Content.Outlook\A2YVRHIL\BannerOption1.png"/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" y="2635662"/>
            <a:ext cx="14630400" cy="2804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9685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TI training slides BG3.jp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4659638" cy="7062330"/>
          </a:xfrm>
          <a:prstGeom prst="rect">
            <a:avLst/>
          </a:prstGeom>
        </p:spPr>
      </p:pic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48640" y="2331732"/>
            <a:ext cx="13533120" cy="1764030"/>
          </a:xfrm>
          <a:noFill/>
        </p:spPr>
        <p:txBody>
          <a:bodyPr/>
          <a:lstStyle>
            <a:lvl1pPr>
              <a:defRPr sz="45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140450" y="7740016"/>
            <a:ext cx="3413760" cy="2476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21886" tIns="60941" rIns="121886" bIns="60941" numCol="1" anchor="ctr" anchorCtr="0" compatLnSpc="1">
            <a:prstTxWarp prst="textNoShape">
              <a:avLst/>
            </a:prstTxWarp>
          </a:bodyPr>
          <a:lstStyle>
            <a:lvl1pPr algn="r">
              <a:defRPr sz="1100"/>
            </a:lvl1pPr>
          </a:lstStyle>
          <a:p>
            <a:pPr>
              <a:defRPr/>
            </a:pPr>
            <a:fld id="{B6C70261-DCF8-4A97-9502-E8EEF2364CDE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548640" y="4438655"/>
            <a:ext cx="13533120" cy="1783080"/>
          </a:xfrm>
          <a:ln/>
        </p:spPr>
        <p:txBody>
          <a:bodyPr/>
          <a:lstStyle>
            <a:lvl1pPr marL="0" indent="0">
              <a:buFontTx/>
              <a:buNone/>
              <a:defRPr sz="2600" b="1"/>
            </a:lvl1pPr>
          </a:lstStyle>
          <a:p>
            <a:r>
              <a:rPr lang="en-US"/>
              <a:t>Click to edit Master subtitle style</a:t>
            </a:r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0" y="7531101"/>
            <a:ext cx="14122400" cy="621792"/>
            <a:chOff x="0" y="6321425"/>
            <a:chExt cx="10591800" cy="466344"/>
          </a:xfrm>
        </p:grpSpPr>
        <p:sp>
          <p:nvSpPr>
            <p:cNvPr id="17" name="Rectangle 16"/>
            <p:cNvSpPr/>
            <p:nvPr userDrawn="1"/>
          </p:nvSpPr>
          <p:spPr>
            <a:xfrm>
              <a:off x="0" y="6321425"/>
              <a:ext cx="10591800" cy="46634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AAAA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FFFF"/>
                </a:solidFill>
              </a:endParaRPr>
            </a:p>
          </p:txBody>
        </p:sp>
        <p:pic>
          <p:nvPicPr>
            <p:cNvPr id="18" name="Picture 27" descr="ti_logo_powerpoint_1_line.png"/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93138" y="6440488"/>
              <a:ext cx="1874837" cy="231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2" name="Text Box 31"/>
          <p:cNvSpPr txBox="1">
            <a:spLocks noChangeArrowheads="1"/>
          </p:cNvSpPr>
          <p:nvPr userDrawn="1"/>
        </p:nvSpPr>
        <p:spPr bwMode="auto">
          <a:xfrm>
            <a:off x="534423" y="7702351"/>
            <a:ext cx="3378200" cy="2923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21886" tIns="60941" rIns="121886" bIns="60941">
            <a:spAutoFit/>
          </a:bodyPr>
          <a:lstStyle/>
          <a:p>
            <a:pPr defTabSz="1218864">
              <a:spcBef>
                <a:spcPct val="50000"/>
              </a:spcBef>
              <a:defRPr/>
            </a:pPr>
            <a:r>
              <a:rPr lang="en-US" sz="1100" dirty="0">
                <a:solidFill>
                  <a:srgbClr val="000000"/>
                </a:solidFill>
              </a:rPr>
              <a:t>TI Confidential – NDA Restrictions</a:t>
            </a:r>
          </a:p>
        </p:txBody>
      </p:sp>
    </p:spTree>
    <p:extLst>
      <p:ext uri="{BB962C8B-B14F-4D97-AF65-F5344CB8AC3E}">
        <p14:creationId xmlns:p14="http://schemas.microsoft.com/office/powerpoint/2010/main" val="32625616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TI training slides BG1.jp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" y="0"/>
            <a:ext cx="14646030" cy="8229600"/>
          </a:xfrm>
          <a:prstGeom prst="rect">
            <a:avLst/>
          </a:prstGeom>
        </p:spPr>
      </p:pic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48640" y="2331732"/>
            <a:ext cx="13533120" cy="1764030"/>
          </a:xfrm>
          <a:noFill/>
        </p:spPr>
        <p:txBody>
          <a:bodyPr/>
          <a:lstStyle>
            <a:lvl1pPr>
              <a:defRPr sz="53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548640" y="4438655"/>
            <a:ext cx="13533120" cy="1783080"/>
          </a:xfrm>
          <a:ln/>
        </p:spPr>
        <p:txBody>
          <a:bodyPr/>
          <a:lstStyle>
            <a:lvl1pPr marL="0" indent="0">
              <a:buFontTx/>
              <a:buNone/>
              <a:defRPr b="1"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Rectangle 2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11133734" y="7739487"/>
            <a:ext cx="3413760" cy="247651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18096A3-1C74-4210-9B46-F757C8F29AA0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0" y="7531101"/>
            <a:ext cx="14122400" cy="621792"/>
            <a:chOff x="0" y="6321425"/>
            <a:chExt cx="10591800" cy="466344"/>
          </a:xfrm>
        </p:grpSpPr>
        <p:sp>
          <p:nvSpPr>
            <p:cNvPr id="21" name="Rectangle 20"/>
            <p:cNvSpPr/>
            <p:nvPr userDrawn="1"/>
          </p:nvSpPr>
          <p:spPr>
            <a:xfrm>
              <a:off x="0" y="6321425"/>
              <a:ext cx="10591800" cy="46634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AAAA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FFFF"/>
                </a:solidFill>
              </a:endParaRPr>
            </a:p>
          </p:txBody>
        </p:sp>
        <p:pic>
          <p:nvPicPr>
            <p:cNvPr id="22" name="Picture 27" descr="ti_logo_powerpoint_1_line.png"/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93138" y="6440488"/>
              <a:ext cx="1874837" cy="231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3" name="Text Box 31"/>
          <p:cNvSpPr txBox="1">
            <a:spLocks noChangeArrowheads="1"/>
          </p:cNvSpPr>
          <p:nvPr userDrawn="1"/>
        </p:nvSpPr>
        <p:spPr bwMode="auto">
          <a:xfrm>
            <a:off x="548644" y="7703439"/>
            <a:ext cx="3378200" cy="2923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21886" tIns="60941" rIns="121886" bIns="60941">
            <a:spAutoFit/>
          </a:bodyPr>
          <a:lstStyle/>
          <a:p>
            <a:pPr defTabSz="1218864">
              <a:spcBef>
                <a:spcPct val="50000"/>
              </a:spcBef>
              <a:defRPr/>
            </a:pPr>
            <a:r>
              <a:rPr lang="en-US" sz="1100" dirty="0">
                <a:solidFill>
                  <a:srgbClr val="000000"/>
                </a:solidFill>
              </a:rPr>
              <a:t>TI Confidential – NDA Restrictions</a:t>
            </a:r>
          </a:p>
        </p:txBody>
      </p:sp>
    </p:spTree>
    <p:extLst>
      <p:ext uri="{BB962C8B-B14F-4D97-AF65-F5344CB8AC3E}">
        <p14:creationId xmlns:p14="http://schemas.microsoft.com/office/powerpoint/2010/main" val="33539489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selected_powerpoint_bg_1_1280x720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48640" y="2331732"/>
            <a:ext cx="13533120" cy="1764030"/>
          </a:xfrm>
          <a:noFill/>
        </p:spPr>
        <p:txBody>
          <a:bodyPr/>
          <a:lstStyle>
            <a:lvl1pPr>
              <a:defRPr sz="53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548640" y="4438655"/>
            <a:ext cx="13533120" cy="1783080"/>
          </a:xfrm>
          <a:ln/>
        </p:spPr>
        <p:txBody>
          <a:bodyPr/>
          <a:lstStyle>
            <a:lvl1pPr marL="0" indent="0">
              <a:buFontTx/>
              <a:buNone/>
              <a:defRPr b="1"/>
            </a:lvl1pPr>
          </a:lstStyle>
          <a:p>
            <a:r>
              <a:rPr lang="en-US"/>
              <a:t>Click to edit Master subtitle style</a:t>
            </a: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0" y="7531101"/>
            <a:ext cx="14122400" cy="621792"/>
            <a:chOff x="0" y="6321425"/>
            <a:chExt cx="10591800" cy="466344"/>
          </a:xfrm>
        </p:grpSpPr>
        <p:sp>
          <p:nvSpPr>
            <p:cNvPr id="21" name="Rectangle 20"/>
            <p:cNvSpPr/>
            <p:nvPr userDrawn="1"/>
          </p:nvSpPr>
          <p:spPr>
            <a:xfrm>
              <a:off x="0" y="6321425"/>
              <a:ext cx="10591800" cy="46634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AAAA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FFFF"/>
                </a:solidFill>
              </a:endParaRPr>
            </a:p>
          </p:txBody>
        </p:sp>
        <p:pic>
          <p:nvPicPr>
            <p:cNvPr id="22" name="Picture 27" descr="ti_logo_powerpoint_1_line.png"/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93138" y="6440488"/>
              <a:ext cx="1874837" cy="231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1" name="Rectangle 24"/>
          <p:cNvSpPr txBox="1">
            <a:spLocks noChangeArrowheads="1"/>
          </p:cNvSpPr>
          <p:nvPr userDrawn="1"/>
        </p:nvSpPr>
        <p:spPr bwMode="auto">
          <a:xfrm>
            <a:off x="11133734" y="7739487"/>
            <a:ext cx="3413760" cy="2476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21886" tIns="60941" rIns="121886" bIns="60941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7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38089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76179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14268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52357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1904467" algn="l" defTabSz="76179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285362" algn="l" defTabSz="76179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2666253" algn="l" defTabSz="76179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047146" algn="l" defTabSz="76179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A18096A3-1C74-4210-9B46-F757C8F29AA0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2" name="Text Box 31"/>
          <p:cNvSpPr txBox="1">
            <a:spLocks noChangeArrowheads="1"/>
          </p:cNvSpPr>
          <p:nvPr userDrawn="1"/>
        </p:nvSpPr>
        <p:spPr bwMode="auto">
          <a:xfrm>
            <a:off x="548644" y="7703439"/>
            <a:ext cx="3378200" cy="2923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21886" tIns="60941" rIns="121886" bIns="60941">
            <a:spAutoFit/>
          </a:bodyPr>
          <a:lstStyle/>
          <a:p>
            <a:pPr defTabSz="1218864">
              <a:spcBef>
                <a:spcPct val="50000"/>
              </a:spcBef>
              <a:defRPr/>
            </a:pPr>
            <a:r>
              <a:rPr lang="en-US" sz="1100" dirty="0">
                <a:solidFill>
                  <a:srgbClr val="000000"/>
                </a:solidFill>
              </a:rPr>
              <a:t>TI Confidential – NDA Restrictions</a:t>
            </a:r>
          </a:p>
        </p:txBody>
      </p:sp>
    </p:spTree>
    <p:extLst>
      <p:ext uri="{BB962C8B-B14F-4D97-AF65-F5344CB8AC3E}">
        <p14:creationId xmlns:p14="http://schemas.microsoft.com/office/powerpoint/2010/main" val="3983047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13" Type="http://schemas.openxmlformats.org/officeDocument/2006/relationships/slideLayout" Target="../slideLayouts/slideLayout18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7.xml"/><Relationship Id="rId17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0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15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slideLayout" Target="../slideLayouts/slideLayout32.xml"/><Relationship Id="rId3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31.xml"/><Relationship Id="rId17" Type="http://schemas.openxmlformats.org/officeDocument/2006/relationships/image" Target="../media/image4.png"/><Relationship Id="rId2" Type="http://schemas.openxmlformats.org/officeDocument/2006/relationships/slideLayout" Target="../slideLayouts/slideLayout21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4.xml"/><Relationship Id="rId15" Type="http://schemas.openxmlformats.org/officeDocument/2006/relationships/theme" Target="../theme/theme3.xml"/><Relationship Id="rId10" Type="http://schemas.openxmlformats.org/officeDocument/2006/relationships/slideLayout" Target="../slideLayouts/slideLayout29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7" y="7589520"/>
            <a:ext cx="14086840" cy="548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86" tIns="60941" rIns="121886" bIns="60941" rtlCol="0" anchor="ctr"/>
          <a:lstStyle/>
          <a:p>
            <a:pPr algn="ctr"/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67056" y="7589520"/>
            <a:ext cx="13984224" cy="548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86" tIns="60941" rIns="121886" bIns="60941" rtlCol="0" anchor="ctr"/>
          <a:lstStyle/>
          <a:p>
            <a:pPr algn="ctr"/>
            <a:endParaRPr lang="en-US" dirty="0"/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48714" y="274402"/>
            <a:ext cx="12801461" cy="822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21886" tIns="60941" rIns="121886" bIns="6094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48718" y="1280194"/>
            <a:ext cx="13502566" cy="61264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121886" tIns="60941" rIns="121886" bIns="6094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-30324" y="7589475"/>
            <a:ext cx="14081605" cy="621792"/>
            <a:chOff x="-30325" y="7589475"/>
            <a:chExt cx="14081605" cy="621792"/>
          </a:xfrm>
        </p:grpSpPr>
        <p:sp>
          <p:nvSpPr>
            <p:cNvPr id="18" name="Rectangle 17"/>
            <p:cNvSpPr/>
            <p:nvPr userDrawn="1"/>
          </p:nvSpPr>
          <p:spPr>
            <a:xfrm>
              <a:off x="-30325" y="7589475"/>
              <a:ext cx="14081605" cy="6217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AAAA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2" name="Picture 27" descr="ti_logo_powerpoint_1_line.png"/>
            <p:cNvPicPr>
              <a:picLocks noChangeAspect="1"/>
            </p:cNvPicPr>
            <p:nvPr userDrawn="1"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11394095" y="7748226"/>
              <a:ext cx="2492562" cy="3090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3" name="Text Box 31"/>
          <p:cNvSpPr txBox="1">
            <a:spLocks noChangeArrowheads="1"/>
          </p:cNvSpPr>
          <p:nvPr/>
        </p:nvSpPr>
        <p:spPr bwMode="auto">
          <a:xfrm>
            <a:off x="718349" y="7751231"/>
            <a:ext cx="3378200" cy="2923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21886" tIns="60941" rIns="121886" bIns="60941">
            <a:spAutoFit/>
          </a:bodyPr>
          <a:lstStyle/>
          <a:p>
            <a:pPr marL="0" marR="0" indent="0" algn="l" defTabSz="1218864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100" dirty="0"/>
              <a:t>TI Confidential – NDA</a:t>
            </a:r>
            <a:r>
              <a:rPr lang="en-US" sz="1100" baseline="0" dirty="0"/>
              <a:t> Restrictions</a:t>
            </a:r>
            <a:endParaRPr lang="en-US" sz="1100" dirty="0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608320" y="7799031"/>
            <a:ext cx="3413760" cy="2476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21886" tIns="60941" rIns="121886" bIns="60941" numCol="1" anchor="t" anchorCtr="0" compatLnSpc="1">
            <a:prstTxWarp prst="textNoShape">
              <a:avLst/>
            </a:prstTxWarp>
          </a:bodyPr>
          <a:lstStyle>
            <a:lvl1pPr algn="ctr">
              <a:defRPr sz="1100"/>
            </a:lvl1pPr>
          </a:lstStyle>
          <a:p>
            <a:pPr>
              <a:defRPr/>
            </a:pPr>
            <a:fld id="{B6C70261-DCF8-4A97-9502-E8EEF2364CDE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09" r:id="rId2"/>
    <p:sldLayoutId id="2147483711" r:id="rId3"/>
    <p:sldLayoutId id="2147483713" r:id="rId4"/>
    <p:sldLayoutId id="2147483714" r:id="rId5"/>
  </p:sldLayoutIdLst>
  <p:hf hdr="0" ftr="0" dt="0"/>
  <p:txStyles>
    <p:titleStyle>
      <a:lvl1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4300" b="1">
          <a:solidFill>
            <a:schemeClr val="tx2"/>
          </a:solidFill>
          <a:latin typeface="Arial" charset="0"/>
        </a:defRPr>
      </a:lvl2pPr>
      <a:lvl3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4300" b="1">
          <a:solidFill>
            <a:schemeClr val="tx2"/>
          </a:solidFill>
          <a:latin typeface="Arial" charset="0"/>
        </a:defRPr>
      </a:lvl3pPr>
      <a:lvl4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4300" b="1">
          <a:solidFill>
            <a:schemeClr val="tx2"/>
          </a:solidFill>
          <a:latin typeface="Arial" charset="0"/>
        </a:defRPr>
      </a:lvl4pPr>
      <a:lvl5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4300" b="1">
          <a:solidFill>
            <a:schemeClr val="tx2"/>
          </a:solidFill>
          <a:latin typeface="Arial" charset="0"/>
        </a:defRPr>
      </a:lvl5pPr>
      <a:lvl6pPr marL="609432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4300" b="1">
          <a:solidFill>
            <a:srgbClr val="FF0000"/>
          </a:solidFill>
          <a:latin typeface="Arial" charset="0"/>
        </a:defRPr>
      </a:lvl6pPr>
      <a:lvl7pPr marL="1218864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4300" b="1">
          <a:solidFill>
            <a:srgbClr val="FF0000"/>
          </a:solidFill>
          <a:latin typeface="Arial" charset="0"/>
        </a:defRPr>
      </a:lvl7pPr>
      <a:lvl8pPr marL="1828293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4300" b="1">
          <a:solidFill>
            <a:srgbClr val="FF0000"/>
          </a:solidFill>
          <a:latin typeface="Arial" charset="0"/>
        </a:defRPr>
      </a:lvl8pPr>
      <a:lvl9pPr marL="2437717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4300" b="1">
          <a:solidFill>
            <a:srgbClr val="FF0000"/>
          </a:solidFill>
          <a:latin typeface="Arial" charset="0"/>
        </a:defRPr>
      </a:lvl9pPr>
    </p:titleStyle>
    <p:bodyStyle>
      <a:lvl1pPr marL="302598" indent="-302598" algn="l" rtl="0" eaLnBrk="1" fontAlgn="base" hangingPunct="1">
        <a:spcBef>
          <a:spcPts val="1067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66021" indent="-311066" algn="l" rtl="0" eaLnBrk="1" fontAlgn="base" hangingPunct="1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</a:defRPr>
      </a:lvl2pPr>
      <a:lvl3pPr marL="1138448" indent="-220077" algn="l" rtl="0" eaLnBrk="1" fontAlgn="base" hangingPunct="1">
        <a:spcBef>
          <a:spcPct val="15000"/>
        </a:spcBef>
        <a:spcAft>
          <a:spcPct val="0"/>
        </a:spcAft>
        <a:buChar char="•"/>
        <a:defRPr sz="1800">
          <a:solidFill>
            <a:schemeClr val="tx1"/>
          </a:solidFill>
          <a:latin typeface="+mn-lt"/>
        </a:defRPr>
      </a:lvl3pPr>
      <a:lvl4pPr marL="1601869" indent="-311066" algn="l" rtl="0" eaLnBrk="1" fontAlgn="base" hangingPunct="1">
        <a:spcBef>
          <a:spcPct val="5000"/>
        </a:spcBef>
        <a:spcAft>
          <a:spcPct val="0"/>
        </a:spcAft>
        <a:buChar char="–"/>
        <a:defRPr sz="1600">
          <a:solidFill>
            <a:schemeClr val="tx1"/>
          </a:solidFill>
          <a:latin typeface="+mn-lt"/>
        </a:defRPr>
      </a:lvl4pPr>
      <a:lvl5pPr marL="1984874" indent="-230661" algn="l" rtl="0" eaLnBrk="1" fontAlgn="base" hangingPunct="1">
        <a:spcBef>
          <a:spcPct val="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5pPr>
      <a:lvl6pPr marL="2594306" indent="-230661" algn="l" rtl="0" eaLnBrk="1" fontAlgn="base" hangingPunct="1">
        <a:spcBef>
          <a:spcPct val="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</a:defRPr>
      </a:lvl6pPr>
      <a:lvl7pPr marL="3203738" indent="-230661" algn="l" rtl="0" eaLnBrk="1" fontAlgn="base" hangingPunct="1">
        <a:spcBef>
          <a:spcPct val="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</a:defRPr>
      </a:lvl7pPr>
      <a:lvl8pPr marL="3813168" indent="-230661" algn="l" rtl="0" eaLnBrk="1" fontAlgn="base" hangingPunct="1">
        <a:spcBef>
          <a:spcPct val="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</a:defRPr>
      </a:lvl8pPr>
      <a:lvl9pPr marL="4422598" indent="-230661" algn="l" rtl="0" eaLnBrk="1" fontAlgn="base" hangingPunct="1">
        <a:spcBef>
          <a:spcPct val="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121886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32" algn="l" defTabSz="121886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864" algn="l" defTabSz="121886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293" algn="l" defTabSz="121886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717" algn="l" defTabSz="121886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147" algn="l" defTabSz="121886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579" algn="l" defTabSz="121886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005" algn="l" defTabSz="121886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434" algn="l" defTabSz="121886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 userDrawn="1"/>
        </p:nvSpPr>
        <p:spPr>
          <a:xfrm>
            <a:off x="7" y="7589520"/>
            <a:ext cx="14086840" cy="548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86" tIns="60941" rIns="121886" bIns="60941"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9" name="Rectangle 18"/>
          <p:cNvSpPr/>
          <p:nvPr userDrawn="1"/>
        </p:nvSpPr>
        <p:spPr>
          <a:xfrm>
            <a:off x="67056" y="7589520"/>
            <a:ext cx="13984224" cy="548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86" tIns="60941" rIns="121886" bIns="60941"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70844" y="171465"/>
            <a:ext cx="13751560" cy="555955"/>
          </a:xfrm>
          <a:prstGeom prst="rect">
            <a:avLst/>
          </a:prstGeom>
          <a:blipFill>
            <a:blip r:embed="rId16"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vert="horz" wrap="square" lIns="121886" tIns="60941" rIns="121886" bIns="6094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34423" y="1032387"/>
            <a:ext cx="13548360" cy="592264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121886" tIns="60941" rIns="121886" bIns="6094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140450" y="7740016"/>
            <a:ext cx="3413760" cy="2476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21886" tIns="60941" rIns="121886" bIns="60941" numCol="1" anchor="ctr" anchorCtr="0" compatLnSpc="1">
            <a:prstTxWarp prst="textNoShape">
              <a:avLst/>
            </a:prstTxWarp>
          </a:bodyPr>
          <a:lstStyle>
            <a:lvl1pPr algn="r">
              <a:defRPr sz="1100"/>
            </a:lvl1pPr>
          </a:lstStyle>
          <a:p>
            <a:pPr>
              <a:defRPr/>
            </a:pPr>
            <a:fld id="{B6C70261-DCF8-4A97-9502-E8EEF2364CDE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0" y="7531101"/>
            <a:ext cx="14122400" cy="621792"/>
            <a:chOff x="0" y="6321425"/>
            <a:chExt cx="10591800" cy="466344"/>
          </a:xfrm>
        </p:grpSpPr>
        <p:sp>
          <p:nvSpPr>
            <p:cNvPr id="18" name="Rectangle 17"/>
            <p:cNvSpPr/>
            <p:nvPr userDrawn="1"/>
          </p:nvSpPr>
          <p:spPr>
            <a:xfrm>
              <a:off x="0" y="6321425"/>
              <a:ext cx="10591800" cy="46634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AAAA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FFFF"/>
                </a:solidFill>
              </a:endParaRPr>
            </a:p>
          </p:txBody>
        </p:sp>
        <p:pic>
          <p:nvPicPr>
            <p:cNvPr id="22" name="Picture 27" descr="ti_logo_powerpoint_1_line.png"/>
            <p:cNvPicPr>
              <a:picLocks noChangeAspect="1"/>
            </p:cNvPicPr>
            <p:nvPr userDrawn="1"/>
          </p:nvPicPr>
          <p:blipFill>
            <a:blip r:embed="rId1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93138" y="6440488"/>
              <a:ext cx="1874837" cy="231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3" name="Text Box 31"/>
          <p:cNvSpPr txBox="1">
            <a:spLocks noChangeArrowheads="1"/>
          </p:cNvSpPr>
          <p:nvPr userDrawn="1"/>
        </p:nvSpPr>
        <p:spPr bwMode="auto">
          <a:xfrm>
            <a:off x="534423" y="7702351"/>
            <a:ext cx="3378200" cy="2923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21886" tIns="60941" rIns="121886" bIns="60941">
            <a:spAutoFit/>
          </a:bodyPr>
          <a:lstStyle/>
          <a:p>
            <a:pPr defTabSz="1218864">
              <a:spcBef>
                <a:spcPct val="50000"/>
              </a:spcBef>
              <a:defRPr/>
            </a:pPr>
            <a:r>
              <a:rPr lang="en-US" sz="1100" dirty="0">
                <a:solidFill>
                  <a:srgbClr val="000000"/>
                </a:solidFill>
              </a:rPr>
              <a:t>TI Confidential – NDA Restrictions</a:t>
            </a:r>
          </a:p>
        </p:txBody>
      </p:sp>
    </p:spTree>
    <p:extLst>
      <p:ext uri="{BB962C8B-B14F-4D97-AF65-F5344CB8AC3E}">
        <p14:creationId xmlns:p14="http://schemas.microsoft.com/office/powerpoint/2010/main" val="37457570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  <p:sldLayoutId id="2147483732" r:id="rId12"/>
    <p:sldLayoutId id="2147483733" r:id="rId13"/>
    <p:sldLayoutId id="2147483734" r:id="rId14"/>
  </p:sldLayoutIdLst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hf hdr="0" ftr="0" dt="0"/>
  <p:txStyles>
    <p:titleStyle>
      <a:lvl1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900" b="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4300" b="1">
          <a:solidFill>
            <a:schemeClr val="tx2"/>
          </a:solidFill>
          <a:latin typeface="Arial" charset="0"/>
        </a:defRPr>
      </a:lvl2pPr>
      <a:lvl3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4300" b="1">
          <a:solidFill>
            <a:schemeClr val="tx2"/>
          </a:solidFill>
          <a:latin typeface="Arial" charset="0"/>
        </a:defRPr>
      </a:lvl3pPr>
      <a:lvl4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4300" b="1">
          <a:solidFill>
            <a:schemeClr val="tx2"/>
          </a:solidFill>
          <a:latin typeface="Arial" charset="0"/>
        </a:defRPr>
      </a:lvl4pPr>
      <a:lvl5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4300" b="1">
          <a:solidFill>
            <a:schemeClr val="tx2"/>
          </a:solidFill>
          <a:latin typeface="Arial" charset="0"/>
        </a:defRPr>
      </a:lvl5pPr>
      <a:lvl6pPr marL="609432" algn="l" rtl="0" fontAlgn="base">
        <a:lnSpc>
          <a:spcPct val="85000"/>
        </a:lnSpc>
        <a:spcBef>
          <a:spcPct val="0"/>
        </a:spcBef>
        <a:spcAft>
          <a:spcPct val="0"/>
        </a:spcAft>
        <a:defRPr sz="4300" b="1">
          <a:solidFill>
            <a:srgbClr val="FF0000"/>
          </a:solidFill>
          <a:latin typeface="Arial" charset="0"/>
        </a:defRPr>
      </a:lvl6pPr>
      <a:lvl7pPr marL="1218864" algn="l" rtl="0" fontAlgn="base">
        <a:lnSpc>
          <a:spcPct val="85000"/>
        </a:lnSpc>
        <a:spcBef>
          <a:spcPct val="0"/>
        </a:spcBef>
        <a:spcAft>
          <a:spcPct val="0"/>
        </a:spcAft>
        <a:defRPr sz="4300" b="1">
          <a:solidFill>
            <a:srgbClr val="FF0000"/>
          </a:solidFill>
          <a:latin typeface="Arial" charset="0"/>
        </a:defRPr>
      </a:lvl7pPr>
      <a:lvl8pPr marL="1828293" algn="l" rtl="0" fontAlgn="base">
        <a:lnSpc>
          <a:spcPct val="85000"/>
        </a:lnSpc>
        <a:spcBef>
          <a:spcPct val="0"/>
        </a:spcBef>
        <a:spcAft>
          <a:spcPct val="0"/>
        </a:spcAft>
        <a:defRPr sz="4300" b="1">
          <a:solidFill>
            <a:srgbClr val="FF0000"/>
          </a:solidFill>
          <a:latin typeface="Arial" charset="0"/>
        </a:defRPr>
      </a:lvl8pPr>
      <a:lvl9pPr marL="2437717" algn="l" rtl="0" fontAlgn="base">
        <a:lnSpc>
          <a:spcPct val="85000"/>
        </a:lnSpc>
        <a:spcBef>
          <a:spcPct val="0"/>
        </a:spcBef>
        <a:spcAft>
          <a:spcPct val="0"/>
        </a:spcAft>
        <a:defRPr sz="4300" b="1">
          <a:solidFill>
            <a:srgbClr val="FF0000"/>
          </a:solidFill>
          <a:latin typeface="Arial" charset="0"/>
        </a:defRPr>
      </a:lvl9pPr>
    </p:titleStyle>
    <p:bodyStyle>
      <a:lvl1pPr marL="302598" indent="-302598" algn="l" rtl="0" eaLnBrk="0" fontAlgn="base" hangingPunct="0">
        <a:spcBef>
          <a:spcPts val="1067"/>
        </a:spcBef>
        <a:spcAft>
          <a:spcPct val="0"/>
        </a:spcAft>
        <a:buChar char="•"/>
        <a:defRPr sz="2900">
          <a:solidFill>
            <a:schemeClr val="tx1"/>
          </a:solidFill>
          <a:latin typeface="+mn-lt"/>
          <a:ea typeface="+mn-ea"/>
          <a:cs typeface="+mn-cs"/>
        </a:defRPr>
      </a:lvl1pPr>
      <a:lvl2pPr marL="766021" indent="-311066" algn="l" rtl="0" eaLnBrk="0" fontAlgn="base" hangingPunct="0">
        <a:spcBef>
          <a:spcPct val="20000"/>
        </a:spcBef>
        <a:spcAft>
          <a:spcPct val="0"/>
        </a:spcAft>
        <a:buChar char="–"/>
        <a:defRPr sz="2600">
          <a:solidFill>
            <a:schemeClr val="tx1"/>
          </a:solidFill>
          <a:latin typeface="+mn-lt"/>
        </a:defRPr>
      </a:lvl2pPr>
      <a:lvl3pPr marL="1138448" indent="-220077" algn="l" rtl="0" eaLnBrk="0" fontAlgn="base" hangingPunct="0">
        <a:spcBef>
          <a:spcPct val="15000"/>
        </a:spcBef>
        <a:spcAft>
          <a:spcPct val="0"/>
        </a:spcAft>
        <a:buChar char="•"/>
        <a:defRPr sz="2600">
          <a:solidFill>
            <a:schemeClr val="tx1"/>
          </a:solidFill>
          <a:latin typeface="+mn-lt"/>
        </a:defRPr>
      </a:lvl3pPr>
      <a:lvl4pPr marL="1601869" indent="-311066" algn="l" rtl="0" eaLnBrk="0" fontAlgn="base" hangingPunct="0">
        <a:spcBef>
          <a:spcPct val="5000"/>
        </a:spcBef>
        <a:spcAft>
          <a:spcPct val="0"/>
        </a:spcAft>
        <a:buChar char="–"/>
        <a:defRPr sz="2600">
          <a:solidFill>
            <a:schemeClr val="tx1"/>
          </a:solidFill>
          <a:latin typeface="+mn-lt"/>
        </a:defRPr>
      </a:lvl4pPr>
      <a:lvl5pPr marL="1984874" indent="-230661" algn="l" rtl="0" eaLnBrk="0" fontAlgn="base" hangingPunct="0">
        <a:spcBef>
          <a:spcPct val="0"/>
        </a:spcBef>
        <a:spcAft>
          <a:spcPct val="0"/>
        </a:spcAft>
        <a:buChar char="»"/>
        <a:defRPr sz="2600">
          <a:solidFill>
            <a:schemeClr val="tx1"/>
          </a:solidFill>
          <a:latin typeface="+mn-lt"/>
        </a:defRPr>
      </a:lvl5pPr>
      <a:lvl6pPr marL="2594306" indent="-230661" algn="l" rtl="0" fontAlgn="base">
        <a:spcBef>
          <a:spcPct val="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</a:defRPr>
      </a:lvl6pPr>
      <a:lvl7pPr marL="3203738" indent="-230661" algn="l" rtl="0" fontAlgn="base">
        <a:spcBef>
          <a:spcPct val="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</a:defRPr>
      </a:lvl7pPr>
      <a:lvl8pPr marL="3813168" indent="-230661" algn="l" rtl="0" fontAlgn="base">
        <a:spcBef>
          <a:spcPct val="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</a:defRPr>
      </a:lvl8pPr>
      <a:lvl9pPr marL="4422598" indent="-230661" algn="l" rtl="0" fontAlgn="base">
        <a:spcBef>
          <a:spcPct val="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121886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32" algn="l" defTabSz="121886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864" algn="l" defTabSz="121886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293" algn="l" defTabSz="121886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717" algn="l" defTabSz="121886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147" algn="l" defTabSz="121886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579" algn="l" defTabSz="121886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005" algn="l" defTabSz="121886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434" algn="l" defTabSz="121886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 userDrawn="1"/>
        </p:nvSpPr>
        <p:spPr>
          <a:xfrm>
            <a:off x="7" y="7589520"/>
            <a:ext cx="14086840" cy="548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86" tIns="60941" rIns="121886" bIns="60941"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9" name="Rectangle 18"/>
          <p:cNvSpPr/>
          <p:nvPr userDrawn="1"/>
        </p:nvSpPr>
        <p:spPr>
          <a:xfrm>
            <a:off x="67056" y="7589520"/>
            <a:ext cx="13984224" cy="548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86" tIns="60941" rIns="121886" bIns="60941"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70844" y="171465"/>
            <a:ext cx="13751560" cy="555955"/>
          </a:xfrm>
          <a:prstGeom prst="rect">
            <a:avLst/>
          </a:prstGeom>
          <a:blipFill>
            <a:blip r:embed="rId16"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vert="horz" wrap="square" lIns="121886" tIns="60941" rIns="121886" bIns="6094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34423" y="1032386"/>
            <a:ext cx="13548360" cy="592264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121886" tIns="60941" rIns="121886" bIns="6094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140450" y="7740016"/>
            <a:ext cx="3413760" cy="2476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21886" tIns="60941" rIns="121886" bIns="60941" numCol="1" anchor="ctr" anchorCtr="0" compatLnSpc="1">
            <a:prstTxWarp prst="textNoShape">
              <a:avLst/>
            </a:prstTxWarp>
          </a:bodyPr>
          <a:lstStyle>
            <a:lvl1pPr algn="r">
              <a:defRPr sz="1100"/>
            </a:lvl1pPr>
          </a:lstStyle>
          <a:p>
            <a:pPr>
              <a:defRPr/>
            </a:pPr>
            <a:fld id="{B6C70261-DCF8-4A97-9502-E8EEF2364CDE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0" y="7531101"/>
            <a:ext cx="14122400" cy="621792"/>
            <a:chOff x="0" y="6321425"/>
            <a:chExt cx="10591800" cy="466344"/>
          </a:xfrm>
        </p:grpSpPr>
        <p:sp>
          <p:nvSpPr>
            <p:cNvPr id="18" name="Rectangle 17"/>
            <p:cNvSpPr/>
            <p:nvPr userDrawn="1"/>
          </p:nvSpPr>
          <p:spPr>
            <a:xfrm>
              <a:off x="0" y="6321425"/>
              <a:ext cx="10591800" cy="46634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AAAA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FFFF"/>
                </a:solidFill>
              </a:endParaRPr>
            </a:p>
          </p:txBody>
        </p:sp>
        <p:pic>
          <p:nvPicPr>
            <p:cNvPr id="22" name="Picture 27" descr="ti_logo_powerpoint_1_line.png"/>
            <p:cNvPicPr>
              <a:picLocks noChangeAspect="1"/>
            </p:cNvPicPr>
            <p:nvPr userDrawn="1"/>
          </p:nvPicPr>
          <p:blipFill>
            <a:blip r:embed="rId1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93138" y="6440488"/>
              <a:ext cx="1874837" cy="231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3" name="Text Box 31"/>
          <p:cNvSpPr txBox="1">
            <a:spLocks noChangeArrowheads="1"/>
          </p:cNvSpPr>
          <p:nvPr userDrawn="1"/>
        </p:nvSpPr>
        <p:spPr bwMode="auto">
          <a:xfrm>
            <a:off x="534423" y="7702351"/>
            <a:ext cx="3378200" cy="2923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21886" tIns="60941" rIns="121886" bIns="60941">
            <a:spAutoFit/>
          </a:bodyPr>
          <a:lstStyle/>
          <a:p>
            <a:pPr defTabSz="1218864">
              <a:spcBef>
                <a:spcPct val="50000"/>
              </a:spcBef>
              <a:defRPr/>
            </a:pPr>
            <a:r>
              <a:rPr lang="en-US" sz="1100" dirty="0">
                <a:solidFill>
                  <a:srgbClr val="000000"/>
                </a:solidFill>
              </a:rPr>
              <a:t>TI Confidential – NDA Restrictions</a:t>
            </a:r>
          </a:p>
        </p:txBody>
      </p:sp>
    </p:spTree>
    <p:extLst>
      <p:ext uri="{BB962C8B-B14F-4D97-AF65-F5344CB8AC3E}">
        <p14:creationId xmlns:p14="http://schemas.microsoft.com/office/powerpoint/2010/main" val="7677761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  <p:sldLayoutId id="2147483747" r:id="rId12"/>
    <p:sldLayoutId id="2147483748" r:id="rId13"/>
    <p:sldLayoutId id="2147483749" r:id="rId14"/>
  </p:sldLayoutIdLst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hf hdr="0" ftr="0" dt="0"/>
  <p:txStyles>
    <p:titleStyle>
      <a:lvl1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900" b="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4300" b="1">
          <a:solidFill>
            <a:schemeClr val="tx2"/>
          </a:solidFill>
          <a:latin typeface="Arial" charset="0"/>
        </a:defRPr>
      </a:lvl2pPr>
      <a:lvl3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4300" b="1">
          <a:solidFill>
            <a:schemeClr val="tx2"/>
          </a:solidFill>
          <a:latin typeface="Arial" charset="0"/>
        </a:defRPr>
      </a:lvl3pPr>
      <a:lvl4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4300" b="1">
          <a:solidFill>
            <a:schemeClr val="tx2"/>
          </a:solidFill>
          <a:latin typeface="Arial" charset="0"/>
        </a:defRPr>
      </a:lvl4pPr>
      <a:lvl5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4300" b="1">
          <a:solidFill>
            <a:schemeClr val="tx2"/>
          </a:solidFill>
          <a:latin typeface="Arial" charset="0"/>
        </a:defRPr>
      </a:lvl5pPr>
      <a:lvl6pPr marL="609432" algn="l" rtl="0" fontAlgn="base">
        <a:lnSpc>
          <a:spcPct val="85000"/>
        </a:lnSpc>
        <a:spcBef>
          <a:spcPct val="0"/>
        </a:spcBef>
        <a:spcAft>
          <a:spcPct val="0"/>
        </a:spcAft>
        <a:defRPr sz="4300" b="1">
          <a:solidFill>
            <a:srgbClr val="FF0000"/>
          </a:solidFill>
          <a:latin typeface="Arial" charset="0"/>
        </a:defRPr>
      </a:lvl6pPr>
      <a:lvl7pPr marL="1218864" algn="l" rtl="0" fontAlgn="base">
        <a:lnSpc>
          <a:spcPct val="85000"/>
        </a:lnSpc>
        <a:spcBef>
          <a:spcPct val="0"/>
        </a:spcBef>
        <a:spcAft>
          <a:spcPct val="0"/>
        </a:spcAft>
        <a:defRPr sz="4300" b="1">
          <a:solidFill>
            <a:srgbClr val="FF0000"/>
          </a:solidFill>
          <a:latin typeface="Arial" charset="0"/>
        </a:defRPr>
      </a:lvl7pPr>
      <a:lvl8pPr marL="1828293" algn="l" rtl="0" fontAlgn="base">
        <a:lnSpc>
          <a:spcPct val="85000"/>
        </a:lnSpc>
        <a:spcBef>
          <a:spcPct val="0"/>
        </a:spcBef>
        <a:spcAft>
          <a:spcPct val="0"/>
        </a:spcAft>
        <a:defRPr sz="4300" b="1">
          <a:solidFill>
            <a:srgbClr val="FF0000"/>
          </a:solidFill>
          <a:latin typeface="Arial" charset="0"/>
        </a:defRPr>
      </a:lvl8pPr>
      <a:lvl9pPr marL="2437717" algn="l" rtl="0" fontAlgn="base">
        <a:lnSpc>
          <a:spcPct val="85000"/>
        </a:lnSpc>
        <a:spcBef>
          <a:spcPct val="0"/>
        </a:spcBef>
        <a:spcAft>
          <a:spcPct val="0"/>
        </a:spcAft>
        <a:defRPr sz="4300" b="1">
          <a:solidFill>
            <a:srgbClr val="FF0000"/>
          </a:solidFill>
          <a:latin typeface="Arial" charset="0"/>
        </a:defRPr>
      </a:lvl9pPr>
    </p:titleStyle>
    <p:bodyStyle>
      <a:lvl1pPr marL="302598" indent="-302598" algn="l" rtl="0" eaLnBrk="0" fontAlgn="base" hangingPunct="0">
        <a:spcBef>
          <a:spcPts val="1067"/>
        </a:spcBef>
        <a:spcAft>
          <a:spcPct val="0"/>
        </a:spcAft>
        <a:buChar char="•"/>
        <a:defRPr sz="2900">
          <a:solidFill>
            <a:schemeClr val="tx1"/>
          </a:solidFill>
          <a:latin typeface="+mn-lt"/>
          <a:ea typeface="+mn-ea"/>
          <a:cs typeface="+mn-cs"/>
        </a:defRPr>
      </a:lvl1pPr>
      <a:lvl2pPr marL="766021" indent="-311066" algn="l" rtl="0" eaLnBrk="0" fontAlgn="base" hangingPunct="0">
        <a:spcBef>
          <a:spcPct val="20000"/>
        </a:spcBef>
        <a:spcAft>
          <a:spcPct val="0"/>
        </a:spcAft>
        <a:buChar char="–"/>
        <a:defRPr sz="2600">
          <a:solidFill>
            <a:schemeClr val="tx1"/>
          </a:solidFill>
          <a:latin typeface="+mn-lt"/>
        </a:defRPr>
      </a:lvl2pPr>
      <a:lvl3pPr marL="1138448" indent="-220077" algn="l" rtl="0" eaLnBrk="0" fontAlgn="base" hangingPunct="0">
        <a:spcBef>
          <a:spcPct val="15000"/>
        </a:spcBef>
        <a:spcAft>
          <a:spcPct val="0"/>
        </a:spcAft>
        <a:buChar char="•"/>
        <a:defRPr sz="2600">
          <a:solidFill>
            <a:schemeClr val="tx1"/>
          </a:solidFill>
          <a:latin typeface="+mn-lt"/>
        </a:defRPr>
      </a:lvl3pPr>
      <a:lvl4pPr marL="1601869" indent="-311066" algn="l" rtl="0" eaLnBrk="0" fontAlgn="base" hangingPunct="0">
        <a:spcBef>
          <a:spcPct val="5000"/>
        </a:spcBef>
        <a:spcAft>
          <a:spcPct val="0"/>
        </a:spcAft>
        <a:buChar char="–"/>
        <a:defRPr sz="2600">
          <a:solidFill>
            <a:schemeClr val="tx1"/>
          </a:solidFill>
          <a:latin typeface="+mn-lt"/>
        </a:defRPr>
      </a:lvl4pPr>
      <a:lvl5pPr marL="1984874" indent="-230661" algn="l" rtl="0" eaLnBrk="0" fontAlgn="base" hangingPunct="0">
        <a:spcBef>
          <a:spcPct val="0"/>
        </a:spcBef>
        <a:spcAft>
          <a:spcPct val="0"/>
        </a:spcAft>
        <a:buChar char="»"/>
        <a:defRPr sz="2600">
          <a:solidFill>
            <a:schemeClr val="tx1"/>
          </a:solidFill>
          <a:latin typeface="+mn-lt"/>
        </a:defRPr>
      </a:lvl5pPr>
      <a:lvl6pPr marL="2594306" indent="-230661" algn="l" rtl="0" fontAlgn="base">
        <a:spcBef>
          <a:spcPct val="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</a:defRPr>
      </a:lvl6pPr>
      <a:lvl7pPr marL="3203738" indent="-230661" algn="l" rtl="0" fontAlgn="base">
        <a:spcBef>
          <a:spcPct val="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</a:defRPr>
      </a:lvl7pPr>
      <a:lvl8pPr marL="3813168" indent="-230661" algn="l" rtl="0" fontAlgn="base">
        <a:spcBef>
          <a:spcPct val="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</a:defRPr>
      </a:lvl8pPr>
      <a:lvl9pPr marL="4422598" indent="-230661" algn="l" rtl="0" fontAlgn="base">
        <a:spcBef>
          <a:spcPct val="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121886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32" algn="l" defTabSz="121886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864" algn="l" defTabSz="121886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293" algn="l" defTabSz="121886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717" algn="l" defTabSz="121886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147" algn="l" defTabSz="121886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579" algn="l" defTabSz="121886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005" algn="l" defTabSz="121886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434" algn="l" defTabSz="121886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7" Type="http://schemas.openxmlformats.org/officeDocument/2006/relationships/image" Target="../media/image25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.png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_large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914400" y="5099050"/>
            <a:ext cx="10121900" cy="106680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OS </a:t>
            </a:r>
          </a:p>
          <a:p>
            <a:r>
              <a:rPr lang="en-US" dirty="0">
                <a:solidFill>
                  <a:schemeClr val="tx1"/>
                </a:solidFill>
              </a:rPr>
              <a:t>Kernel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7391400"/>
            <a:ext cx="14630400" cy="838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790950" y="5175250"/>
            <a:ext cx="6915150" cy="3810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Driver Porting Layer (DPL)</a:t>
            </a:r>
          </a:p>
        </p:txBody>
      </p:sp>
      <p:sp>
        <p:nvSpPr>
          <p:cNvPr id="10" name="Rectangle 9"/>
          <p:cNvSpPr/>
          <p:nvPr/>
        </p:nvSpPr>
        <p:spPr>
          <a:xfrm>
            <a:off x="5864225" y="4184650"/>
            <a:ext cx="2136775" cy="615950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SOC Peripheral Drivers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823200" y="5632450"/>
            <a:ext cx="2882900" cy="3810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 RTOS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790950" y="5632450"/>
            <a:ext cx="3873500" cy="3810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FreeRTOS Kernel</a:t>
            </a:r>
          </a:p>
        </p:txBody>
      </p:sp>
      <p:sp>
        <p:nvSpPr>
          <p:cNvPr id="13" name="Rectangle 12"/>
          <p:cNvSpPr/>
          <p:nvPr/>
        </p:nvSpPr>
        <p:spPr>
          <a:xfrm>
            <a:off x="2032000" y="5175250"/>
            <a:ext cx="1676400" cy="8382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FreeRTOS POSIX </a:t>
            </a:r>
          </a:p>
        </p:txBody>
      </p:sp>
      <p:sp>
        <p:nvSpPr>
          <p:cNvPr id="14" name="Rectangle 13"/>
          <p:cNvSpPr/>
          <p:nvPr/>
        </p:nvSpPr>
        <p:spPr>
          <a:xfrm>
            <a:off x="3525520" y="1712976"/>
            <a:ext cx="3194050" cy="45085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Examples</a:t>
            </a:r>
          </a:p>
        </p:txBody>
      </p:sp>
      <p:sp>
        <p:nvSpPr>
          <p:cNvPr id="15" name="Rectangle 14"/>
          <p:cNvSpPr/>
          <p:nvPr/>
        </p:nvSpPr>
        <p:spPr>
          <a:xfrm>
            <a:off x="8139113" y="4184650"/>
            <a:ext cx="2576512" cy="615950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Industrial Protocol FW HAL</a:t>
            </a:r>
          </a:p>
        </p:txBody>
      </p:sp>
      <p:sp>
        <p:nvSpPr>
          <p:cNvPr id="17" name="Rectangle 16"/>
          <p:cNvSpPr/>
          <p:nvPr/>
        </p:nvSpPr>
        <p:spPr>
          <a:xfrm>
            <a:off x="5737225" y="3060700"/>
            <a:ext cx="2426945" cy="419100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LwIP  (TCP/UDP)</a:t>
            </a:r>
          </a:p>
        </p:txBody>
      </p:sp>
      <p:sp>
        <p:nvSpPr>
          <p:cNvPr id="18" name="Rectangle 17"/>
          <p:cNvSpPr/>
          <p:nvPr/>
        </p:nvSpPr>
        <p:spPr>
          <a:xfrm>
            <a:off x="3192805" y="3048000"/>
            <a:ext cx="2426945" cy="419100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TinyUSB</a:t>
            </a:r>
          </a:p>
        </p:txBody>
      </p:sp>
      <p:sp>
        <p:nvSpPr>
          <p:cNvPr id="19" name="Rectangle 18"/>
          <p:cNvSpPr/>
          <p:nvPr/>
        </p:nvSpPr>
        <p:spPr>
          <a:xfrm>
            <a:off x="914400" y="2736850"/>
            <a:ext cx="10121899" cy="106680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Protocol stacks</a:t>
            </a:r>
          </a:p>
          <a:p>
            <a:r>
              <a:rPr lang="en-US" dirty="0">
                <a:solidFill>
                  <a:schemeClr val="tx1"/>
                </a:solidFill>
              </a:rPr>
              <a:t>And Middleware</a:t>
            </a:r>
          </a:p>
        </p:txBody>
      </p:sp>
      <p:sp>
        <p:nvSpPr>
          <p:cNvPr id="20" name="Rectangle 19"/>
          <p:cNvSpPr/>
          <p:nvPr/>
        </p:nvSpPr>
        <p:spPr>
          <a:xfrm>
            <a:off x="8288680" y="3060700"/>
            <a:ext cx="2426945" cy="419100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Industrial Protocols</a:t>
            </a:r>
          </a:p>
        </p:txBody>
      </p:sp>
      <p:sp>
        <p:nvSpPr>
          <p:cNvPr id="21" name="Rectangle 20"/>
          <p:cNvSpPr/>
          <p:nvPr/>
        </p:nvSpPr>
        <p:spPr>
          <a:xfrm>
            <a:off x="914400" y="3917950"/>
            <a:ext cx="10121900" cy="106680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Drivers and</a:t>
            </a:r>
          </a:p>
          <a:p>
            <a:r>
              <a:rPr lang="en-US" dirty="0">
                <a:solidFill>
                  <a:schemeClr val="tx1"/>
                </a:solidFill>
              </a:rPr>
              <a:t>HAL</a:t>
            </a:r>
          </a:p>
        </p:txBody>
      </p:sp>
      <p:sp>
        <p:nvSpPr>
          <p:cNvPr id="22" name="Rectangle 21"/>
          <p:cNvSpPr/>
          <p:nvPr/>
        </p:nvSpPr>
        <p:spPr>
          <a:xfrm>
            <a:off x="3556000" y="4165600"/>
            <a:ext cx="2146300" cy="635000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Board Peripheral Drivers</a:t>
            </a:r>
          </a:p>
        </p:txBody>
      </p:sp>
      <p:sp>
        <p:nvSpPr>
          <p:cNvPr id="23" name="Rectangle 22"/>
          <p:cNvSpPr/>
          <p:nvPr/>
        </p:nvSpPr>
        <p:spPr>
          <a:xfrm>
            <a:off x="914400" y="1295400"/>
            <a:ext cx="10112375" cy="130175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Examples</a:t>
            </a:r>
          </a:p>
          <a:p>
            <a:r>
              <a:rPr lang="en-US" dirty="0">
                <a:solidFill>
                  <a:schemeClr val="tx1"/>
                </a:solidFill>
              </a:rPr>
              <a:t>And Demos</a:t>
            </a:r>
          </a:p>
        </p:txBody>
      </p:sp>
      <p:sp>
        <p:nvSpPr>
          <p:cNvPr id="24" name="Rectangle 23"/>
          <p:cNvSpPr/>
          <p:nvPr/>
        </p:nvSpPr>
        <p:spPr>
          <a:xfrm>
            <a:off x="11201400" y="1295400"/>
            <a:ext cx="1917700" cy="487045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Tools</a:t>
            </a:r>
          </a:p>
        </p:txBody>
      </p:sp>
      <p:sp>
        <p:nvSpPr>
          <p:cNvPr id="25" name="Rectangle 24"/>
          <p:cNvSpPr/>
          <p:nvPr/>
        </p:nvSpPr>
        <p:spPr>
          <a:xfrm>
            <a:off x="11350626" y="3752850"/>
            <a:ext cx="1603374" cy="46355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SysConfig</a:t>
            </a:r>
          </a:p>
        </p:txBody>
      </p:sp>
      <p:sp>
        <p:nvSpPr>
          <p:cNvPr id="26" name="Rectangle 25"/>
          <p:cNvSpPr/>
          <p:nvPr/>
        </p:nvSpPr>
        <p:spPr>
          <a:xfrm>
            <a:off x="11350625" y="5105400"/>
            <a:ext cx="1603375" cy="91440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Code Composer Studio (CCS)</a:t>
            </a:r>
          </a:p>
        </p:txBody>
      </p:sp>
      <p:sp>
        <p:nvSpPr>
          <p:cNvPr id="27" name="Rectangle 26"/>
          <p:cNvSpPr/>
          <p:nvPr/>
        </p:nvSpPr>
        <p:spPr>
          <a:xfrm>
            <a:off x="11350624" y="4343400"/>
            <a:ext cx="1603375" cy="62230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TI CLANG Compiler</a:t>
            </a:r>
          </a:p>
        </p:txBody>
      </p:sp>
      <p:sp>
        <p:nvSpPr>
          <p:cNvPr id="28" name="Rectangle 27"/>
          <p:cNvSpPr/>
          <p:nvPr/>
        </p:nvSpPr>
        <p:spPr>
          <a:xfrm>
            <a:off x="11350626" y="2743200"/>
            <a:ext cx="1603373" cy="86360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TI Resource Explorer (TIREX)</a:t>
            </a:r>
          </a:p>
        </p:txBody>
      </p:sp>
      <p:sp>
        <p:nvSpPr>
          <p:cNvPr id="2" name="Rectangle 1"/>
          <p:cNvSpPr/>
          <p:nvPr/>
        </p:nvSpPr>
        <p:spPr>
          <a:xfrm>
            <a:off x="914400" y="6248400"/>
            <a:ext cx="10121900" cy="685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ARM A53, ARM R5F, ARM M4F + SOC peripherals + EVM peripherals</a:t>
            </a:r>
          </a:p>
        </p:txBody>
      </p:sp>
      <p:sp>
        <p:nvSpPr>
          <p:cNvPr id="29" name="Rectangle 28"/>
          <p:cNvSpPr/>
          <p:nvPr/>
        </p:nvSpPr>
        <p:spPr>
          <a:xfrm>
            <a:off x="11201400" y="6261100"/>
            <a:ext cx="1917700" cy="6731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X86 Host (Windows / Linux)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DA6F965-6CAA-4E3D-9B2C-D01C43BE62DA}"/>
              </a:ext>
            </a:extLst>
          </p:cNvPr>
          <p:cNvSpPr/>
          <p:nvPr/>
        </p:nvSpPr>
        <p:spPr>
          <a:xfrm>
            <a:off x="6979237" y="1716024"/>
            <a:ext cx="3194050" cy="45085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Demos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8E2B3E4-80A4-4BAE-ADA8-2F04494070EF}"/>
              </a:ext>
            </a:extLst>
          </p:cNvPr>
          <p:cNvSpPr/>
          <p:nvPr/>
        </p:nvSpPr>
        <p:spPr>
          <a:xfrm>
            <a:off x="11350624" y="1816100"/>
            <a:ext cx="1603373" cy="86360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SDK Tools (Flashing, Boot, …)</a:t>
            </a:r>
          </a:p>
        </p:txBody>
      </p:sp>
    </p:spTree>
    <p:extLst>
      <p:ext uri="{BB962C8B-B14F-4D97-AF65-F5344CB8AC3E}">
        <p14:creationId xmlns:p14="http://schemas.microsoft.com/office/powerpoint/2010/main" val="199132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8398B75-40B6-46DA-83CE-9D9DE0CB2D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0793" y="685800"/>
            <a:ext cx="3996275" cy="3996275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108D5EB-F81C-4105-A39D-31382E36B68A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130744" y="1126319"/>
            <a:ext cx="493226" cy="923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F7301C2-545D-4341-8343-190B114FDC83}"/>
              </a:ext>
            </a:extLst>
          </p:cNvPr>
          <p:cNvSpPr txBox="1"/>
          <p:nvPr/>
        </p:nvSpPr>
        <p:spPr>
          <a:xfrm>
            <a:off x="1131753" y="932420"/>
            <a:ext cx="998991" cy="3877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" b="1" dirty="0"/>
              <a:t>Power Supply</a:t>
            </a:r>
          </a:p>
          <a:p>
            <a:r>
              <a:rPr lang="en-US" sz="960" b="1" dirty="0"/>
              <a:t>(12V 5A)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9B012CA-9CFC-4CA8-926F-112636076C08}"/>
              </a:ext>
            </a:extLst>
          </p:cNvPr>
          <p:cNvSpPr txBox="1"/>
          <p:nvPr/>
        </p:nvSpPr>
        <p:spPr>
          <a:xfrm>
            <a:off x="1187538" y="2560600"/>
            <a:ext cx="965329" cy="2400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" b="1" dirty="0"/>
              <a:t>Jtag XDS 110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40E9E0C-123C-490A-AF11-A73BBE07A320}"/>
              </a:ext>
            </a:extLst>
          </p:cNvPr>
          <p:cNvSpPr txBox="1"/>
          <p:nvPr/>
        </p:nvSpPr>
        <p:spPr>
          <a:xfrm>
            <a:off x="1187538" y="3126981"/>
            <a:ext cx="873957" cy="2400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" b="1" dirty="0"/>
              <a:t>Uart to USB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2FF30F5-EBF1-4F23-9B27-E77B530EEA3E}"/>
              </a:ext>
            </a:extLst>
          </p:cNvPr>
          <p:cNvCxnSpPr>
            <a:cxnSpLocks/>
          </p:cNvCxnSpPr>
          <p:nvPr/>
        </p:nvCxnSpPr>
        <p:spPr>
          <a:xfrm>
            <a:off x="2006677" y="3207479"/>
            <a:ext cx="572350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9964031-AFE5-4206-BAF8-7076AB1BF918}"/>
              </a:ext>
            </a:extLst>
          </p:cNvPr>
          <p:cNvCxnSpPr>
            <a:cxnSpLocks/>
          </p:cNvCxnSpPr>
          <p:nvPr/>
        </p:nvCxnSpPr>
        <p:spPr>
          <a:xfrm>
            <a:off x="1977547" y="2689318"/>
            <a:ext cx="572350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27738D86-A60D-4C69-8C68-75D2B8EAC555}"/>
              </a:ext>
            </a:extLst>
          </p:cNvPr>
          <p:cNvCxnSpPr>
            <a:cxnSpLocks/>
            <a:stCxn id="29" idx="3"/>
          </p:cNvCxnSpPr>
          <p:nvPr/>
        </p:nvCxnSpPr>
        <p:spPr>
          <a:xfrm flipV="1">
            <a:off x="2007620" y="4529217"/>
            <a:ext cx="1811283" cy="346756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29A89660-B63F-46AA-A8D1-DFEBB8FAF797}"/>
              </a:ext>
            </a:extLst>
          </p:cNvPr>
          <p:cNvSpPr txBox="1"/>
          <p:nvPr/>
        </p:nvSpPr>
        <p:spPr>
          <a:xfrm>
            <a:off x="1186561" y="4682074"/>
            <a:ext cx="821059" cy="3877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" b="1" dirty="0"/>
              <a:t>Boot Mode</a:t>
            </a:r>
          </a:p>
          <a:p>
            <a:r>
              <a:rPr lang="en-US" sz="960" b="1" dirty="0"/>
              <a:t>Switches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425557C-4751-42BB-B877-32D3C86B341E}"/>
              </a:ext>
            </a:extLst>
          </p:cNvPr>
          <p:cNvSpPr txBox="1"/>
          <p:nvPr/>
        </p:nvSpPr>
        <p:spPr>
          <a:xfrm>
            <a:off x="6366239" y="3785962"/>
            <a:ext cx="952505" cy="2400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" b="1" dirty="0"/>
              <a:t>Reset Button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930AE162-180A-4F6D-ACF8-8246461ED986}"/>
              </a:ext>
            </a:extLst>
          </p:cNvPr>
          <p:cNvCxnSpPr>
            <a:stCxn id="34" idx="1"/>
          </p:cNvCxnSpPr>
          <p:nvPr/>
        </p:nvCxnSpPr>
        <p:spPr>
          <a:xfrm flipH="1">
            <a:off x="4873396" y="3905995"/>
            <a:ext cx="1492843" cy="9235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54194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7D8BE6-C8A4-4E8F-AF90-C2E34A530C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C70261-DCF8-4A97-9502-E8EEF2364CDE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2720F33-E688-4C36-9676-8CA5C988EC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1066800"/>
            <a:ext cx="4648200" cy="5166972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DA9E5EF-C5A1-466A-A9E6-FA1E81D861FF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1364329" y="5680299"/>
            <a:ext cx="493226" cy="923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8170F6B-66AD-46C3-92A5-7E1B822FC3A8}"/>
              </a:ext>
            </a:extLst>
          </p:cNvPr>
          <p:cNvSpPr txBox="1"/>
          <p:nvPr/>
        </p:nvSpPr>
        <p:spPr>
          <a:xfrm>
            <a:off x="365338" y="5486400"/>
            <a:ext cx="998991" cy="3877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" b="1" dirty="0"/>
              <a:t>Power Supply</a:t>
            </a:r>
          </a:p>
          <a:p>
            <a:r>
              <a:rPr lang="en-US" sz="960" b="1" dirty="0"/>
              <a:t>(12V 5A)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87066F1-8A8E-4198-A746-9097DCB70973}"/>
              </a:ext>
            </a:extLst>
          </p:cNvPr>
          <p:cNvSpPr txBox="1"/>
          <p:nvPr/>
        </p:nvSpPr>
        <p:spPr>
          <a:xfrm>
            <a:off x="365338" y="4047285"/>
            <a:ext cx="965329" cy="2400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" b="1" dirty="0"/>
              <a:t>Jtag XDS 110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8D687D4-335F-4739-8277-81C7FEB24569}"/>
              </a:ext>
            </a:extLst>
          </p:cNvPr>
          <p:cNvCxnSpPr>
            <a:cxnSpLocks/>
          </p:cNvCxnSpPr>
          <p:nvPr/>
        </p:nvCxnSpPr>
        <p:spPr>
          <a:xfrm>
            <a:off x="1330667" y="4167318"/>
            <a:ext cx="572350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DEB1EB1-3EBB-4479-94E9-6694B3A61D75}"/>
              </a:ext>
            </a:extLst>
          </p:cNvPr>
          <p:cNvSpPr txBox="1"/>
          <p:nvPr/>
        </p:nvSpPr>
        <p:spPr>
          <a:xfrm>
            <a:off x="6553200" y="1524000"/>
            <a:ext cx="873957" cy="2400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" b="1" dirty="0"/>
              <a:t>Uart to USB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A6D60EC-7704-49CA-859C-B96929EBA3FD}"/>
              </a:ext>
            </a:extLst>
          </p:cNvPr>
          <p:cNvCxnSpPr>
            <a:cxnSpLocks/>
          </p:cNvCxnSpPr>
          <p:nvPr/>
        </p:nvCxnSpPr>
        <p:spPr>
          <a:xfrm flipH="1">
            <a:off x="5959997" y="1644033"/>
            <a:ext cx="609600" cy="91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F04FFB4E-0E16-4E11-9F3B-A460514D54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1000" y="1066800"/>
            <a:ext cx="4331970" cy="516697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65761B9-0BB5-413A-ACDE-CD8079575566}"/>
              </a:ext>
            </a:extLst>
          </p:cNvPr>
          <p:cNvSpPr txBox="1"/>
          <p:nvPr/>
        </p:nvSpPr>
        <p:spPr>
          <a:xfrm>
            <a:off x="12906813" y="1376268"/>
            <a:ext cx="821059" cy="3877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" b="1" dirty="0"/>
              <a:t>Boot Mode</a:t>
            </a:r>
          </a:p>
          <a:p>
            <a:r>
              <a:rPr lang="en-US" sz="960" b="1" dirty="0"/>
              <a:t>Switches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0F808C4-63EE-406D-A211-1414B4F8C863}"/>
              </a:ext>
            </a:extLst>
          </p:cNvPr>
          <p:cNvSpPr txBox="1"/>
          <p:nvPr/>
        </p:nvSpPr>
        <p:spPr>
          <a:xfrm>
            <a:off x="12902955" y="2743200"/>
            <a:ext cx="952505" cy="2400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" b="1" dirty="0"/>
              <a:t>Reset Button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B6FFDFF-5D3E-4B59-8562-F5FD7347C0C6}"/>
              </a:ext>
            </a:extLst>
          </p:cNvPr>
          <p:cNvCxnSpPr>
            <a:stCxn id="20" idx="1"/>
          </p:cNvCxnSpPr>
          <p:nvPr/>
        </p:nvCxnSpPr>
        <p:spPr>
          <a:xfrm flipH="1">
            <a:off x="11887200" y="2863233"/>
            <a:ext cx="10157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A236B6A1-8215-45B0-BA24-A739309EA168}"/>
              </a:ext>
            </a:extLst>
          </p:cNvPr>
          <p:cNvCxnSpPr>
            <a:cxnSpLocks/>
            <a:stCxn id="19" idx="1"/>
          </p:cNvCxnSpPr>
          <p:nvPr/>
        </p:nvCxnSpPr>
        <p:spPr>
          <a:xfrm rot="10800000">
            <a:off x="9898719" y="1154669"/>
            <a:ext cx="3008094" cy="415499"/>
          </a:xfrm>
          <a:prstGeom prst="bentConnector4">
            <a:avLst>
              <a:gd name="adj1" fmla="val 14657"/>
              <a:gd name="adj2" fmla="val 15501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24916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A38C0436-3151-4261-B96A-C17324CDD3FA}"/>
              </a:ext>
            </a:extLst>
          </p:cNvPr>
          <p:cNvSpPr/>
          <p:nvPr/>
        </p:nvSpPr>
        <p:spPr>
          <a:xfrm>
            <a:off x="4973674" y="261552"/>
            <a:ext cx="4114800" cy="660056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FF26DB0A-05BF-423D-B391-457A005AA95C}"/>
              </a:ext>
            </a:extLst>
          </p:cNvPr>
          <p:cNvCxnSpPr>
            <a:cxnSpLocks/>
          </p:cNvCxnSpPr>
          <p:nvPr/>
        </p:nvCxnSpPr>
        <p:spPr>
          <a:xfrm>
            <a:off x="2133600" y="1254245"/>
            <a:ext cx="7239000" cy="0"/>
          </a:xfrm>
          <a:prstGeom prst="line">
            <a:avLst/>
          </a:prstGeom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827D67D-4B00-453F-910C-1EB34F4583C8}"/>
              </a:ext>
            </a:extLst>
          </p:cNvPr>
          <p:cNvCxnSpPr>
            <a:cxnSpLocks/>
          </p:cNvCxnSpPr>
          <p:nvPr/>
        </p:nvCxnSpPr>
        <p:spPr>
          <a:xfrm flipV="1">
            <a:off x="2133600" y="5958886"/>
            <a:ext cx="7239000" cy="1166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D578D433-59FE-468A-962F-D62DD923F8F1}"/>
              </a:ext>
            </a:extLst>
          </p:cNvPr>
          <p:cNvSpPr txBox="1"/>
          <p:nvPr/>
        </p:nvSpPr>
        <p:spPr>
          <a:xfrm>
            <a:off x="5355167" y="591213"/>
            <a:ext cx="3505200" cy="36933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Application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445DDD7-EF61-4B02-BBBE-CC2AC5957C93}"/>
              </a:ext>
            </a:extLst>
          </p:cNvPr>
          <p:cNvSpPr txBox="1"/>
          <p:nvPr/>
        </p:nvSpPr>
        <p:spPr>
          <a:xfrm>
            <a:off x="2374900" y="5982216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Layer 1 - Physical</a:t>
            </a:r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3992A56-0357-4571-82C2-82BDA4ABA7C9}"/>
              </a:ext>
            </a:extLst>
          </p:cNvPr>
          <p:cNvSpPr txBox="1"/>
          <p:nvPr/>
        </p:nvSpPr>
        <p:spPr>
          <a:xfrm>
            <a:off x="2374900" y="5601219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Layer 2 - Data Link</a:t>
            </a:r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8583AF2-55D0-4ED8-9EAD-91419B357FF9}"/>
              </a:ext>
            </a:extLst>
          </p:cNvPr>
          <p:cNvSpPr txBox="1"/>
          <p:nvPr/>
        </p:nvSpPr>
        <p:spPr>
          <a:xfrm>
            <a:off x="2374900" y="873895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Layer 7 - Application</a:t>
            </a:r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FD6CE7D-541B-4433-9198-D215E1D868D4}"/>
              </a:ext>
            </a:extLst>
          </p:cNvPr>
          <p:cNvSpPr txBox="1"/>
          <p:nvPr/>
        </p:nvSpPr>
        <p:spPr>
          <a:xfrm>
            <a:off x="2374900" y="3561835"/>
            <a:ext cx="2286000" cy="369332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TI</a:t>
            </a:r>
            <a:endParaRPr lang="en-IN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AF33594-A9CB-449F-A271-38094117A4F8}"/>
              </a:ext>
            </a:extLst>
          </p:cNvPr>
          <p:cNvSpPr txBox="1"/>
          <p:nvPr/>
        </p:nvSpPr>
        <p:spPr>
          <a:xfrm>
            <a:off x="2374900" y="2811506"/>
            <a:ext cx="2286000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Customer</a:t>
            </a:r>
            <a:endParaRPr lang="en-IN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11EA8A1-B31F-48E3-A18A-26FD0ABDE54F}"/>
              </a:ext>
            </a:extLst>
          </p:cNvPr>
          <p:cNvSpPr txBox="1"/>
          <p:nvPr/>
        </p:nvSpPr>
        <p:spPr>
          <a:xfrm>
            <a:off x="2374900" y="3192503"/>
            <a:ext cx="2286000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Third Party</a:t>
            </a:r>
            <a:endParaRPr lang="en-IN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031B974-C896-4361-8254-975A99F7BDEC}"/>
              </a:ext>
            </a:extLst>
          </p:cNvPr>
          <p:cNvSpPr txBox="1"/>
          <p:nvPr/>
        </p:nvSpPr>
        <p:spPr>
          <a:xfrm>
            <a:off x="5355167" y="4374033"/>
            <a:ext cx="2171700" cy="369332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PRU Firmware</a:t>
            </a:r>
            <a:endParaRPr lang="en-IN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6350F65-039E-4597-AFA1-D277559840FD}"/>
              </a:ext>
            </a:extLst>
          </p:cNvPr>
          <p:cNvSpPr txBox="1"/>
          <p:nvPr/>
        </p:nvSpPr>
        <p:spPr>
          <a:xfrm>
            <a:off x="5350933" y="5309816"/>
            <a:ext cx="3505200" cy="36933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PRUICSS with 2x MII</a:t>
            </a:r>
            <a:endParaRPr lang="en-IN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8CC5847-EA89-4AAC-8C66-1A5E02DD6408}"/>
              </a:ext>
            </a:extLst>
          </p:cNvPr>
          <p:cNvSpPr txBox="1"/>
          <p:nvPr/>
        </p:nvSpPr>
        <p:spPr>
          <a:xfrm>
            <a:off x="5355167" y="3431848"/>
            <a:ext cx="2171700" cy="369332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PRUICSS Driver</a:t>
            </a:r>
            <a:endParaRPr lang="en-IN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6819FE0-A3CF-448D-9817-D8CC6924A735}"/>
              </a:ext>
            </a:extLst>
          </p:cNvPr>
          <p:cNvSpPr txBox="1"/>
          <p:nvPr/>
        </p:nvSpPr>
        <p:spPr>
          <a:xfrm>
            <a:off x="5350933" y="2500039"/>
            <a:ext cx="3505200" cy="36933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FW HAL for EtherCAT Slave</a:t>
            </a:r>
            <a:endParaRPr lang="en-IN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AA06F58-8DC4-4556-AD23-724F5541534F}"/>
              </a:ext>
            </a:extLst>
          </p:cNvPr>
          <p:cNvSpPr txBox="1"/>
          <p:nvPr/>
        </p:nvSpPr>
        <p:spPr>
          <a:xfrm>
            <a:off x="5355167" y="1536285"/>
            <a:ext cx="3505200" cy="369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EtherCAT Slave Stack</a:t>
            </a:r>
            <a:endParaRPr lang="en-IN" dirty="0"/>
          </a:p>
        </p:txBody>
      </p:sp>
      <p:sp>
        <p:nvSpPr>
          <p:cNvPr id="45" name="Arrow: Up-Down 44">
            <a:extLst>
              <a:ext uri="{FF2B5EF4-FFF2-40B4-BE49-F238E27FC236}">
                <a16:creationId xmlns:a16="http://schemas.microsoft.com/office/drawing/2014/main" id="{A15DBB3D-4A31-4DBC-A7FF-C7DD8FE2D178}"/>
              </a:ext>
            </a:extLst>
          </p:cNvPr>
          <p:cNvSpPr/>
          <p:nvPr/>
        </p:nvSpPr>
        <p:spPr>
          <a:xfrm>
            <a:off x="6972300" y="987350"/>
            <a:ext cx="228600" cy="533791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57A91203-9A54-4C4D-88C6-A2692293DD17}"/>
              </a:ext>
            </a:extLst>
          </p:cNvPr>
          <p:cNvCxnSpPr>
            <a:cxnSpLocks/>
          </p:cNvCxnSpPr>
          <p:nvPr/>
        </p:nvCxnSpPr>
        <p:spPr>
          <a:xfrm>
            <a:off x="5334000" y="4082241"/>
            <a:ext cx="3522133" cy="12053"/>
          </a:xfrm>
          <a:prstGeom prst="line">
            <a:avLst/>
          </a:prstGeom>
          <a:ln w="25400" cap="flat" cmpd="sng" algn="ctr">
            <a:solidFill>
              <a:srgbClr val="C0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7" name="Arrow: Up-Down 46">
            <a:extLst>
              <a:ext uri="{FF2B5EF4-FFF2-40B4-BE49-F238E27FC236}">
                <a16:creationId xmlns:a16="http://schemas.microsoft.com/office/drawing/2014/main" id="{08841DD2-07F9-485B-9203-2FB31D0A6405}"/>
              </a:ext>
            </a:extLst>
          </p:cNvPr>
          <p:cNvSpPr/>
          <p:nvPr/>
        </p:nvSpPr>
        <p:spPr>
          <a:xfrm>
            <a:off x="6970183" y="1936446"/>
            <a:ext cx="228600" cy="533791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8" name="Arrow: Up-Down 47">
            <a:extLst>
              <a:ext uri="{FF2B5EF4-FFF2-40B4-BE49-F238E27FC236}">
                <a16:creationId xmlns:a16="http://schemas.microsoft.com/office/drawing/2014/main" id="{92DEADF0-1D46-4D2B-848B-85D723B62C9F}"/>
              </a:ext>
            </a:extLst>
          </p:cNvPr>
          <p:cNvSpPr/>
          <p:nvPr/>
        </p:nvSpPr>
        <p:spPr>
          <a:xfrm>
            <a:off x="6318250" y="2886972"/>
            <a:ext cx="228600" cy="533791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9" name="Arrow: Up-Down 48">
            <a:extLst>
              <a:ext uri="{FF2B5EF4-FFF2-40B4-BE49-F238E27FC236}">
                <a16:creationId xmlns:a16="http://schemas.microsoft.com/office/drawing/2014/main" id="{C9FAE258-C9F4-423C-B92B-918AE06E8EB4}"/>
              </a:ext>
            </a:extLst>
          </p:cNvPr>
          <p:cNvSpPr/>
          <p:nvPr/>
        </p:nvSpPr>
        <p:spPr>
          <a:xfrm>
            <a:off x="6318250" y="3830770"/>
            <a:ext cx="228600" cy="533791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0" name="Arrow: Up-Down 49">
            <a:extLst>
              <a:ext uri="{FF2B5EF4-FFF2-40B4-BE49-F238E27FC236}">
                <a16:creationId xmlns:a16="http://schemas.microsoft.com/office/drawing/2014/main" id="{D5057074-A997-4659-8EC8-F3D5D575B027}"/>
              </a:ext>
            </a:extLst>
          </p:cNvPr>
          <p:cNvSpPr/>
          <p:nvPr/>
        </p:nvSpPr>
        <p:spPr>
          <a:xfrm>
            <a:off x="6318250" y="4752837"/>
            <a:ext cx="228600" cy="533791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1" name="Arrow: Up-Down 50">
            <a:extLst>
              <a:ext uri="{FF2B5EF4-FFF2-40B4-BE49-F238E27FC236}">
                <a16:creationId xmlns:a16="http://schemas.microsoft.com/office/drawing/2014/main" id="{81507936-9149-4B76-BCF6-3C14CE2189BF}"/>
              </a:ext>
            </a:extLst>
          </p:cNvPr>
          <p:cNvSpPr/>
          <p:nvPr/>
        </p:nvSpPr>
        <p:spPr>
          <a:xfrm>
            <a:off x="6071658" y="5703649"/>
            <a:ext cx="228600" cy="533791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2" name="Arrow: Up-Down 51">
            <a:extLst>
              <a:ext uri="{FF2B5EF4-FFF2-40B4-BE49-F238E27FC236}">
                <a16:creationId xmlns:a16="http://schemas.microsoft.com/office/drawing/2014/main" id="{75F8C508-56B0-4B3A-BAC7-1B8FED53C83A}"/>
              </a:ext>
            </a:extLst>
          </p:cNvPr>
          <p:cNvSpPr/>
          <p:nvPr/>
        </p:nvSpPr>
        <p:spPr>
          <a:xfrm>
            <a:off x="8229600" y="2867134"/>
            <a:ext cx="228600" cy="2440381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3" name="Right Brace 52">
            <a:extLst>
              <a:ext uri="{FF2B5EF4-FFF2-40B4-BE49-F238E27FC236}">
                <a16:creationId xmlns:a16="http://schemas.microsoft.com/office/drawing/2014/main" id="{D8D4572E-EB72-4361-8737-3C9A1E496940}"/>
              </a:ext>
            </a:extLst>
          </p:cNvPr>
          <p:cNvSpPr/>
          <p:nvPr/>
        </p:nvSpPr>
        <p:spPr>
          <a:xfrm>
            <a:off x="9465733" y="591213"/>
            <a:ext cx="374650" cy="3462994"/>
          </a:xfrm>
          <a:prstGeom prst="rightBrace">
            <a:avLst>
              <a:gd name="adj1" fmla="val 8333"/>
              <a:gd name="adj2" fmla="val 50000"/>
            </a:avLst>
          </a:prstGeom>
          <a:noFill/>
          <a:ln cap="sq" cmpd="sng">
            <a:solidFill>
              <a:srgbClr val="C00000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4" name="Right Brace 53">
            <a:extLst>
              <a:ext uri="{FF2B5EF4-FFF2-40B4-BE49-F238E27FC236}">
                <a16:creationId xmlns:a16="http://schemas.microsoft.com/office/drawing/2014/main" id="{C8B48305-C036-4D2B-9EE1-947F34F6E167}"/>
              </a:ext>
            </a:extLst>
          </p:cNvPr>
          <p:cNvSpPr/>
          <p:nvPr/>
        </p:nvSpPr>
        <p:spPr>
          <a:xfrm>
            <a:off x="9473103" y="4175394"/>
            <a:ext cx="367280" cy="1783492"/>
          </a:xfrm>
          <a:prstGeom prst="rightBrace">
            <a:avLst>
              <a:gd name="adj1" fmla="val 8333"/>
              <a:gd name="adj2" fmla="val 50000"/>
            </a:avLst>
          </a:prstGeom>
          <a:noFill/>
          <a:ln cap="sq" cmpd="sng">
            <a:solidFill>
              <a:srgbClr val="C00000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DEE6A7C-7FA5-4D62-B2E8-5FEBA3BAA723}"/>
              </a:ext>
            </a:extLst>
          </p:cNvPr>
          <p:cNvSpPr txBox="1"/>
          <p:nvPr/>
        </p:nvSpPr>
        <p:spPr>
          <a:xfrm>
            <a:off x="9520563" y="2057633"/>
            <a:ext cx="18880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ARM</a:t>
            </a:r>
          </a:p>
          <a:p>
            <a:pPr algn="ctr"/>
            <a:r>
              <a:rPr lang="en-US" dirty="0">
                <a:solidFill>
                  <a:srgbClr val="C00000"/>
                </a:solidFill>
              </a:rPr>
              <a:t>Processor</a:t>
            </a:r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C92B0D2-213E-432F-9790-555178115A57}"/>
              </a:ext>
            </a:extLst>
          </p:cNvPr>
          <p:cNvSpPr txBox="1"/>
          <p:nvPr/>
        </p:nvSpPr>
        <p:spPr>
          <a:xfrm>
            <a:off x="9520563" y="4882474"/>
            <a:ext cx="1888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PRUICSS</a:t>
            </a:r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90347C4-205F-4365-AE60-0FF798DBFCDF}"/>
              </a:ext>
            </a:extLst>
          </p:cNvPr>
          <p:cNvSpPr txBox="1"/>
          <p:nvPr/>
        </p:nvSpPr>
        <p:spPr>
          <a:xfrm>
            <a:off x="7198783" y="6238625"/>
            <a:ext cx="1657350" cy="36933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Ethernet PHY</a:t>
            </a:r>
            <a:endParaRPr lang="en-IN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73F5E5B-6836-4C3F-B4BF-99A8F2D6D183}"/>
              </a:ext>
            </a:extLst>
          </p:cNvPr>
          <p:cNvSpPr txBox="1"/>
          <p:nvPr/>
        </p:nvSpPr>
        <p:spPr>
          <a:xfrm>
            <a:off x="5357283" y="6238624"/>
            <a:ext cx="1657350" cy="36933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Ethernet PHY</a:t>
            </a:r>
            <a:endParaRPr lang="en-IN" dirty="0"/>
          </a:p>
        </p:txBody>
      </p:sp>
      <p:sp>
        <p:nvSpPr>
          <p:cNvPr id="59" name="Arrow: Up-Down 58">
            <a:extLst>
              <a:ext uri="{FF2B5EF4-FFF2-40B4-BE49-F238E27FC236}">
                <a16:creationId xmlns:a16="http://schemas.microsoft.com/office/drawing/2014/main" id="{07D8B24B-FECE-4083-9278-98FCE06D0C2F}"/>
              </a:ext>
            </a:extLst>
          </p:cNvPr>
          <p:cNvSpPr/>
          <p:nvPr/>
        </p:nvSpPr>
        <p:spPr>
          <a:xfrm>
            <a:off x="7913158" y="5688378"/>
            <a:ext cx="228600" cy="533791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602990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67FEBC4-A041-4AE9-B879-63664ED74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438151"/>
            <a:ext cx="12618720" cy="813437"/>
          </a:xfrm>
        </p:spPr>
        <p:txBody>
          <a:bodyPr>
            <a:normAutofit/>
          </a:bodyPr>
          <a:lstStyle/>
          <a:p>
            <a:r>
              <a:rPr lang="en-US" sz="3840" dirty="0"/>
              <a:t>RPRC Format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53BCCAD-B4C3-44E4-9B6D-5C0CDE4B81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0086701"/>
              </p:ext>
            </p:extLst>
          </p:nvPr>
        </p:nvGraphicFramePr>
        <p:xfrm>
          <a:off x="1436218" y="2143759"/>
          <a:ext cx="3457651" cy="384048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457651">
                  <a:extLst>
                    <a:ext uri="{9D8B030D-6E8A-4147-A177-3AD203B41FA5}">
                      <a16:colId xmlns:a16="http://schemas.microsoft.com/office/drawing/2014/main" val="2915355338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RPRC Header</a:t>
                      </a:r>
                    </a:p>
                  </a:txBody>
                  <a:tcPr marL="109728" marR="109728" marT="54864" marB="54864"/>
                </a:tc>
                <a:extLst>
                  <a:ext uri="{0D108BD9-81ED-4DB2-BD59-A6C34878D82A}">
                    <a16:rowId xmlns:a16="http://schemas.microsoft.com/office/drawing/2014/main" val="607350456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Section 1 Header</a:t>
                      </a:r>
                    </a:p>
                  </a:txBody>
                  <a:tcPr marL="109728" marR="109728" marT="54864" marB="54864"/>
                </a:tc>
                <a:extLst>
                  <a:ext uri="{0D108BD9-81ED-4DB2-BD59-A6C34878D82A}">
                    <a16:rowId xmlns:a16="http://schemas.microsoft.com/office/drawing/2014/main" val="1563684443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Section 1 Content</a:t>
                      </a:r>
                    </a:p>
                  </a:txBody>
                  <a:tcPr marL="109728" marR="109728" marT="54864" marB="54864"/>
                </a:tc>
                <a:extLst>
                  <a:ext uri="{0D108BD9-81ED-4DB2-BD59-A6C34878D82A}">
                    <a16:rowId xmlns:a16="http://schemas.microsoft.com/office/drawing/2014/main" val="3469540119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Section 2 Header</a:t>
                      </a:r>
                    </a:p>
                  </a:txBody>
                  <a:tcPr marL="109728" marR="109728" marT="54864" marB="54864"/>
                </a:tc>
                <a:extLst>
                  <a:ext uri="{0D108BD9-81ED-4DB2-BD59-A6C34878D82A}">
                    <a16:rowId xmlns:a16="http://schemas.microsoft.com/office/drawing/2014/main" val="1626782333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Section 2 Content</a:t>
                      </a:r>
                    </a:p>
                  </a:txBody>
                  <a:tcPr marL="109728" marR="109728" marT="54864" marB="54864"/>
                </a:tc>
                <a:extLst>
                  <a:ext uri="{0D108BD9-81ED-4DB2-BD59-A6C34878D82A}">
                    <a16:rowId xmlns:a16="http://schemas.microsoft.com/office/drawing/2014/main" val="3310700098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Section 3 Header</a:t>
                      </a:r>
                    </a:p>
                  </a:txBody>
                  <a:tcPr marL="109728" marR="109728" marT="54864" marB="54864"/>
                </a:tc>
                <a:extLst>
                  <a:ext uri="{0D108BD9-81ED-4DB2-BD59-A6C34878D82A}">
                    <a16:rowId xmlns:a16="http://schemas.microsoft.com/office/drawing/2014/main" val="2930171660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Section 3 Content</a:t>
                      </a:r>
                    </a:p>
                  </a:txBody>
                  <a:tcPr marL="109728" marR="109728" marT="54864" marB="54864"/>
                </a:tc>
                <a:extLst>
                  <a:ext uri="{0D108BD9-81ED-4DB2-BD59-A6C34878D82A}">
                    <a16:rowId xmlns:a16="http://schemas.microsoft.com/office/drawing/2014/main" val="4269325877"/>
                  </a:ext>
                </a:extLst>
              </a:tr>
            </a:tbl>
          </a:graphicData>
        </a:graphic>
      </p:graphicFrame>
      <p:sp>
        <p:nvSpPr>
          <p:cNvPr id="7" name="Right Brace 6">
            <a:extLst>
              <a:ext uri="{FF2B5EF4-FFF2-40B4-BE49-F238E27FC236}">
                <a16:creationId xmlns:a16="http://schemas.microsoft.com/office/drawing/2014/main" id="{1D0B9D5A-ABB8-4CE6-99B5-3AEF0CEFF58D}"/>
              </a:ext>
            </a:extLst>
          </p:cNvPr>
          <p:cNvSpPr/>
          <p:nvPr/>
        </p:nvSpPr>
        <p:spPr>
          <a:xfrm>
            <a:off x="5032858" y="2143759"/>
            <a:ext cx="409651" cy="574242"/>
          </a:xfrm>
          <a:prstGeom prst="rightBrace">
            <a:avLst>
              <a:gd name="adj1" fmla="val 8333"/>
              <a:gd name="adj2" fmla="val 5182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D4CE16DF-1C33-4E99-B4B7-FE7E89F643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1065432"/>
              </p:ext>
            </p:extLst>
          </p:nvPr>
        </p:nvGraphicFramePr>
        <p:xfrm>
          <a:off x="7003085" y="2131240"/>
          <a:ext cx="1789786" cy="155448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1789786">
                  <a:extLst>
                    <a:ext uri="{9D8B030D-6E8A-4147-A177-3AD203B41FA5}">
                      <a16:colId xmlns:a16="http://schemas.microsoft.com/office/drawing/2014/main" val="2915355338"/>
                    </a:ext>
                  </a:extLst>
                </a:gridCol>
              </a:tblGrid>
              <a:tr h="310896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RPRC Magic Word</a:t>
                      </a:r>
                    </a:p>
                  </a:txBody>
                  <a:tcPr marL="109728" marR="109728" marT="54864" marB="54864"/>
                </a:tc>
                <a:extLst>
                  <a:ext uri="{0D108BD9-81ED-4DB2-BD59-A6C34878D82A}">
                    <a16:rowId xmlns:a16="http://schemas.microsoft.com/office/drawing/2014/main" val="607350456"/>
                  </a:ext>
                </a:extLst>
              </a:tr>
              <a:tr h="310896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Entry Point</a:t>
                      </a:r>
                    </a:p>
                  </a:txBody>
                  <a:tcPr marL="109728" marR="109728" marT="54864" marB="54864"/>
                </a:tc>
                <a:extLst>
                  <a:ext uri="{0D108BD9-81ED-4DB2-BD59-A6C34878D82A}">
                    <a16:rowId xmlns:a16="http://schemas.microsoft.com/office/drawing/2014/main" val="1563684443"/>
                  </a:ext>
                </a:extLst>
              </a:tr>
              <a:tr h="31089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/>
                        <a:t>Reserved</a:t>
                      </a:r>
                    </a:p>
                  </a:txBody>
                  <a:tcPr marL="109728" marR="109728" marT="54864" marB="54864"/>
                </a:tc>
                <a:extLst>
                  <a:ext uri="{0D108BD9-81ED-4DB2-BD59-A6C34878D82A}">
                    <a16:rowId xmlns:a16="http://schemas.microsoft.com/office/drawing/2014/main" val="3469540119"/>
                  </a:ext>
                </a:extLst>
              </a:tr>
              <a:tr h="310896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Section Count</a:t>
                      </a:r>
                    </a:p>
                  </a:txBody>
                  <a:tcPr marL="109728" marR="109728" marT="54864" marB="54864"/>
                </a:tc>
                <a:extLst>
                  <a:ext uri="{0D108BD9-81ED-4DB2-BD59-A6C34878D82A}">
                    <a16:rowId xmlns:a16="http://schemas.microsoft.com/office/drawing/2014/main" val="1626782333"/>
                  </a:ext>
                </a:extLst>
              </a:tr>
              <a:tr h="31089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/>
                        <a:t>Version</a:t>
                      </a:r>
                    </a:p>
                  </a:txBody>
                  <a:tcPr marL="109728" marR="109728" marT="54864" marB="54864"/>
                </a:tc>
                <a:extLst>
                  <a:ext uri="{0D108BD9-81ED-4DB2-BD59-A6C34878D82A}">
                    <a16:rowId xmlns:a16="http://schemas.microsoft.com/office/drawing/2014/main" val="3310700098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83DDD0F2-5AE2-40AC-BF3F-CDD633D782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6575145"/>
              </p:ext>
            </p:extLst>
          </p:nvPr>
        </p:nvGraphicFramePr>
        <p:xfrm>
          <a:off x="7003085" y="3806748"/>
          <a:ext cx="1789786" cy="1551636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1789786">
                  <a:extLst>
                    <a:ext uri="{9D8B030D-6E8A-4147-A177-3AD203B41FA5}">
                      <a16:colId xmlns:a16="http://schemas.microsoft.com/office/drawing/2014/main" val="2915355338"/>
                    </a:ext>
                  </a:extLst>
                </a:gridCol>
              </a:tblGrid>
              <a:tr h="308052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Section Run Address</a:t>
                      </a:r>
                    </a:p>
                  </a:txBody>
                  <a:tcPr marL="109728" marR="109728" marT="54864" marB="54864"/>
                </a:tc>
                <a:extLst>
                  <a:ext uri="{0D108BD9-81ED-4DB2-BD59-A6C34878D82A}">
                    <a16:rowId xmlns:a16="http://schemas.microsoft.com/office/drawing/2014/main" val="607350456"/>
                  </a:ext>
                </a:extLst>
              </a:tr>
              <a:tr h="310896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Reserved</a:t>
                      </a:r>
                    </a:p>
                  </a:txBody>
                  <a:tcPr marL="109728" marR="109728" marT="54864" marB="54864"/>
                </a:tc>
                <a:extLst>
                  <a:ext uri="{0D108BD9-81ED-4DB2-BD59-A6C34878D82A}">
                    <a16:rowId xmlns:a16="http://schemas.microsoft.com/office/drawing/2014/main" val="1563684443"/>
                  </a:ext>
                </a:extLst>
              </a:tr>
              <a:tr h="31089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/>
                        <a:t>Section Size</a:t>
                      </a:r>
                    </a:p>
                  </a:txBody>
                  <a:tcPr marL="109728" marR="109728" marT="54864" marB="54864"/>
                </a:tc>
                <a:extLst>
                  <a:ext uri="{0D108BD9-81ED-4DB2-BD59-A6C34878D82A}">
                    <a16:rowId xmlns:a16="http://schemas.microsoft.com/office/drawing/2014/main" val="3469540119"/>
                  </a:ext>
                </a:extLst>
              </a:tr>
              <a:tr h="310896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Reserved</a:t>
                      </a:r>
                    </a:p>
                  </a:txBody>
                  <a:tcPr marL="109728" marR="109728" marT="54864" marB="54864"/>
                </a:tc>
                <a:extLst>
                  <a:ext uri="{0D108BD9-81ED-4DB2-BD59-A6C34878D82A}">
                    <a16:rowId xmlns:a16="http://schemas.microsoft.com/office/drawing/2014/main" val="1626782333"/>
                  </a:ext>
                </a:extLst>
              </a:tr>
              <a:tr h="31089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/>
                        <a:t>Reserved</a:t>
                      </a:r>
                    </a:p>
                  </a:txBody>
                  <a:tcPr marL="109728" marR="109728" marT="54864" marB="54864"/>
                </a:tc>
                <a:extLst>
                  <a:ext uri="{0D108BD9-81ED-4DB2-BD59-A6C34878D82A}">
                    <a16:rowId xmlns:a16="http://schemas.microsoft.com/office/drawing/2014/main" val="3310700098"/>
                  </a:ext>
                </a:extLst>
              </a:tr>
            </a:tbl>
          </a:graphicData>
        </a:graphic>
      </p:graphicFrame>
      <p:sp>
        <p:nvSpPr>
          <p:cNvPr id="10" name="Right Brace 9">
            <a:extLst>
              <a:ext uri="{FF2B5EF4-FFF2-40B4-BE49-F238E27FC236}">
                <a16:creationId xmlns:a16="http://schemas.microsoft.com/office/drawing/2014/main" id="{615E4A61-32A9-4955-966F-F8635299576F}"/>
              </a:ext>
            </a:extLst>
          </p:cNvPr>
          <p:cNvSpPr/>
          <p:nvPr/>
        </p:nvSpPr>
        <p:spPr>
          <a:xfrm>
            <a:off x="5032858" y="3782685"/>
            <a:ext cx="409651" cy="544904"/>
          </a:xfrm>
          <a:prstGeom prst="rightBrace">
            <a:avLst>
              <a:gd name="adj1" fmla="val 8333"/>
              <a:gd name="adj2" fmla="val 5182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CBD77198-2ABC-425D-A7D4-00086494C2BE}"/>
              </a:ext>
            </a:extLst>
          </p:cNvPr>
          <p:cNvCxnSpPr>
            <a:cxnSpLocks/>
            <a:stCxn id="7" idx="1"/>
            <a:endCxn id="8" idx="1"/>
          </p:cNvCxnSpPr>
          <p:nvPr/>
        </p:nvCxnSpPr>
        <p:spPr>
          <a:xfrm rot="10800000" flipH="1" flipV="1">
            <a:off x="5442509" y="2441330"/>
            <a:ext cx="1560576" cy="467149"/>
          </a:xfrm>
          <a:prstGeom prst="bentConnector3">
            <a:avLst>
              <a:gd name="adj1" fmla="val 12556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B5353C1D-8936-48CC-9373-A99FB3744E16}"/>
              </a:ext>
            </a:extLst>
          </p:cNvPr>
          <p:cNvCxnSpPr>
            <a:cxnSpLocks/>
            <a:stCxn id="10" idx="1"/>
            <a:endCxn id="9" idx="1"/>
          </p:cNvCxnSpPr>
          <p:nvPr/>
        </p:nvCxnSpPr>
        <p:spPr>
          <a:xfrm rot="10800000" flipH="1" flipV="1">
            <a:off x="5442509" y="4065054"/>
            <a:ext cx="1560576" cy="517512"/>
          </a:xfrm>
          <a:prstGeom prst="bentConnector3">
            <a:avLst>
              <a:gd name="adj1" fmla="val 1101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2A4B070-AA22-46F1-91C0-CDF0D4938C59}"/>
              </a:ext>
            </a:extLst>
          </p:cNvPr>
          <p:cNvSpPr txBox="1"/>
          <p:nvPr/>
        </p:nvSpPr>
        <p:spPr>
          <a:xfrm>
            <a:off x="8915400" y="2131240"/>
            <a:ext cx="167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0x00000000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5CA1382-2D54-4FF6-A4DB-9C52C2B872B7}"/>
              </a:ext>
            </a:extLst>
          </p:cNvPr>
          <p:cNvSpPr txBox="1"/>
          <p:nvPr/>
        </p:nvSpPr>
        <p:spPr>
          <a:xfrm>
            <a:off x="8915400" y="2441329"/>
            <a:ext cx="167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0x00000004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ED57EB6-06F1-4F6D-B70B-760AD4618CC2}"/>
              </a:ext>
            </a:extLst>
          </p:cNvPr>
          <p:cNvSpPr txBox="1"/>
          <p:nvPr/>
        </p:nvSpPr>
        <p:spPr>
          <a:xfrm>
            <a:off x="8915400" y="2769979"/>
            <a:ext cx="167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0x00000008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84CCE88-4341-49C2-ADE3-5AAB46EE6CD1}"/>
              </a:ext>
            </a:extLst>
          </p:cNvPr>
          <p:cNvSpPr txBox="1"/>
          <p:nvPr/>
        </p:nvSpPr>
        <p:spPr>
          <a:xfrm>
            <a:off x="8915400" y="3098629"/>
            <a:ext cx="167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0x0000000C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1C06100-9BB4-44FC-BBC5-AFB81B5EDCCC}"/>
              </a:ext>
            </a:extLst>
          </p:cNvPr>
          <p:cNvSpPr txBox="1"/>
          <p:nvPr/>
        </p:nvSpPr>
        <p:spPr>
          <a:xfrm>
            <a:off x="8915400" y="3427279"/>
            <a:ext cx="167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0x00000010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5DC73D6-1983-4E96-8671-E3991380FB06}"/>
              </a:ext>
            </a:extLst>
          </p:cNvPr>
          <p:cNvSpPr txBox="1"/>
          <p:nvPr/>
        </p:nvSpPr>
        <p:spPr>
          <a:xfrm>
            <a:off x="8915400" y="3837801"/>
            <a:ext cx="167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0x00000000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D39C512-C002-46B8-81EA-E472CCDDAF60}"/>
              </a:ext>
            </a:extLst>
          </p:cNvPr>
          <p:cNvSpPr txBox="1"/>
          <p:nvPr/>
        </p:nvSpPr>
        <p:spPr>
          <a:xfrm>
            <a:off x="8915400" y="4147890"/>
            <a:ext cx="167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0x00000004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A3675CA-BE46-4081-85D2-0DAD811BACAC}"/>
              </a:ext>
            </a:extLst>
          </p:cNvPr>
          <p:cNvSpPr txBox="1"/>
          <p:nvPr/>
        </p:nvSpPr>
        <p:spPr>
          <a:xfrm>
            <a:off x="8915400" y="4476540"/>
            <a:ext cx="167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0x00000008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6F1BEA0-2D78-4A36-83FD-B99BBD4BA76B}"/>
              </a:ext>
            </a:extLst>
          </p:cNvPr>
          <p:cNvSpPr txBox="1"/>
          <p:nvPr/>
        </p:nvSpPr>
        <p:spPr>
          <a:xfrm>
            <a:off x="8915400" y="4805190"/>
            <a:ext cx="167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0x0000000C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E083E5E-DB03-435F-B7EE-366EA762EE7F}"/>
              </a:ext>
            </a:extLst>
          </p:cNvPr>
          <p:cNvSpPr txBox="1"/>
          <p:nvPr/>
        </p:nvSpPr>
        <p:spPr>
          <a:xfrm>
            <a:off x="8915400" y="5133840"/>
            <a:ext cx="167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0x00000010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3620BFA-8F35-42F1-897F-E90C84FB53EA}"/>
              </a:ext>
            </a:extLst>
          </p:cNvPr>
          <p:cNvSpPr txBox="1"/>
          <p:nvPr/>
        </p:nvSpPr>
        <p:spPr>
          <a:xfrm>
            <a:off x="8610600" y="1872284"/>
            <a:ext cx="167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Offset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595344A-941F-46C3-A693-564B26228B33}"/>
              </a:ext>
            </a:extLst>
          </p:cNvPr>
          <p:cNvSpPr txBox="1"/>
          <p:nvPr/>
        </p:nvSpPr>
        <p:spPr>
          <a:xfrm>
            <a:off x="5991148" y="2609939"/>
            <a:ext cx="167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(20 Bytes)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A1E8EEB-5534-420A-B08C-154DBEEAB132}"/>
              </a:ext>
            </a:extLst>
          </p:cNvPr>
          <p:cNvSpPr txBox="1"/>
          <p:nvPr/>
        </p:nvSpPr>
        <p:spPr>
          <a:xfrm>
            <a:off x="5991148" y="4305567"/>
            <a:ext cx="167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(20 Bytes)</a:t>
            </a:r>
          </a:p>
        </p:txBody>
      </p:sp>
    </p:spTree>
    <p:extLst>
      <p:ext uri="{BB962C8B-B14F-4D97-AF65-F5344CB8AC3E}">
        <p14:creationId xmlns:p14="http://schemas.microsoft.com/office/powerpoint/2010/main" val="2371113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67FEBC4-A041-4AE9-B879-63664ED74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438151"/>
            <a:ext cx="12618720" cy="813437"/>
          </a:xfrm>
        </p:spPr>
        <p:txBody>
          <a:bodyPr>
            <a:normAutofit/>
          </a:bodyPr>
          <a:lstStyle/>
          <a:p>
            <a:r>
              <a:rPr lang="en-US" sz="3840" dirty="0"/>
              <a:t>RPRC Format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53BCCAD-B4C3-44E4-9B6D-5C0CDE4B81C3}"/>
              </a:ext>
            </a:extLst>
          </p:cNvPr>
          <p:cNvGraphicFramePr>
            <a:graphicFrameLocks noGrp="1"/>
          </p:cNvGraphicFramePr>
          <p:nvPr/>
        </p:nvGraphicFramePr>
        <p:xfrm>
          <a:off x="1436218" y="2143759"/>
          <a:ext cx="3457651" cy="384048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457651">
                  <a:extLst>
                    <a:ext uri="{9D8B030D-6E8A-4147-A177-3AD203B41FA5}">
                      <a16:colId xmlns:a16="http://schemas.microsoft.com/office/drawing/2014/main" val="2915355338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RPRC Header</a:t>
                      </a:r>
                    </a:p>
                  </a:txBody>
                  <a:tcPr marL="109728" marR="109728" marT="54864" marB="54864"/>
                </a:tc>
                <a:extLst>
                  <a:ext uri="{0D108BD9-81ED-4DB2-BD59-A6C34878D82A}">
                    <a16:rowId xmlns:a16="http://schemas.microsoft.com/office/drawing/2014/main" val="607350456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Section 1 Header</a:t>
                      </a:r>
                    </a:p>
                  </a:txBody>
                  <a:tcPr marL="109728" marR="109728" marT="54864" marB="54864"/>
                </a:tc>
                <a:extLst>
                  <a:ext uri="{0D108BD9-81ED-4DB2-BD59-A6C34878D82A}">
                    <a16:rowId xmlns:a16="http://schemas.microsoft.com/office/drawing/2014/main" val="1563684443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Section 1 Content</a:t>
                      </a:r>
                    </a:p>
                  </a:txBody>
                  <a:tcPr marL="109728" marR="109728" marT="54864" marB="54864"/>
                </a:tc>
                <a:extLst>
                  <a:ext uri="{0D108BD9-81ED-4DB2-BD59-A6C34878D82A}">
                    <a16:rowId xmlns:a16="http://schemas.microsoft.com/office/drawing/2014/main" val="3469540119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Section 2 Header</a:t>
                      </a:r>
                    </a:p>
                  </a:txBody>
                  <a:tcPr marL="109728" marR="109728" marT="54864" marB="54864"/>
                </a:tc>
                <a:extLst>
                  <a:ext uri="{0D108BD9-81ED-4DB2-BD59-A6C34878D82A}">
                    <a16:rowId xmlns:a16="http://schemas.microsoft.com/office/drawing/2014/main" val="1626782333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Section 2 Content</a:t>
                      </a:r>
                    </a:p>
                  </a:txBody>
                  <a:tcPr marL="109728" marR="109728" marT="54864" marB="54864"/>
                </a:tc>
                <a:extLst>
                  <a:ext uri="{0D108BD9-81ED-4DB2-BD59-A6C34878D82A}">
                    <a16:rowId xmlns:a16="http://schemas.microsoft.com/office/drawing/2014/main" val="3310700098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Section 3 Header</a:t>
                      </a:r>
                    </a:p>
                  </a:txBody>
                  <a:tcPr marL="109728" marR="109728" marT="54864" marB="54864"/>
                </a:tc>
                <a:extLst>
                  <a:ext uri="{0D108BD9-81ED-4DB2-BD59-A6C34878D82A}">
                    <a16:rowId xmlns:a16="http://schemas.microsoft.com/office/drawing/2014/main" val="2930171660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Section 3 Content</a:t>
                      </a:r>
                    </a:p>
                  </a:txBody>
                  <a:tcPr marL="109728" marR="109728" marT="54864" marB="54864"/>
                </a:tc>
                <a:extLst>
                  <a:ext uri="{0D108BD9-81ED-4DB2-BD59-A6C34878D82A}">
                    <a16:rowId xmlns:a16="http://schemas.microsoft.com/office/drawing/2014/main" val="4269325877"/>
                  </a:ext>
                </a:extLst>
              </a:tr>
            </a:tbl>
          </a:graphicData>
        </a:graphic>
      </p:graphicFrame>
      <p:sp>
        <p:nvSpPr>
          <p:cNvPr id="7" name="Right Brace 6">
            <a:extLst>
              <a:ext uri="{FF2B5EF4-FFF2-40B4-BE49-F238E27FC236}">
                <a16:creationId xmlns:a16="http://schemas.microsoft.com/office/drawing/2014/main" id="{1D0B9D5A-ABB8-4CE6-99B5-3AEF0CEFF58D}"/>
              </a:ext>
            </a:extLst>
          </p:cNvPr>
          <p:cNvSpPr/>
          <p:nvPr/>
        </p:nvSpPr>
        <p:spPr>
          <a:xfrm>
            <a:off x="5032858" y="2143759"/>
            <a:ext cx="409651" cy="574242"/>
          </a:xfrm>
          <a:prstGeom prst="rightBrace">
            <a:avLst>
              <a:gd name="adj1" fmla="val 8333"/>
              <a:gd name="adj2" fmla="val 5182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D4CE16DF-1C33-4E99-B4B7-FE7E89F64362}"/>
              </a:ext>
            </a:extLst>
          </p:cNvPr>
          <p:cNvGraphicFramePr>
            <a:graphicFrameLocks noGrp="1"/>
          </p:cNvGraphicFramePr>
          <p:nvPr/>
        </p:nvGraphicFramePr>
        <p:xfrm>
          <a:off x="7003085" y="2131240"/>
          <a:ext cx="1789786" cy="155448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1789786">
                  <a:extLst>
                    <a:ext uri="{9D8B030D-6E8A-4147-A177-3AD203B41FA5}">
                      <a16:colId xmlns:a16="http://schemas.microsoft.com/office/drawing/2014/main" val="2915355338"/>
                    </a:ext>
                  </a:extLst>
                </a:gridCol>
              </a:tblGrid>
              <a:tr h="310896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RPRC Magic Word</a:t>
                      </a:r>
                    </a:p>
                  </a:txBody>
                  <a:tcPr marL="109728" marR="109728" marT="54864" marB="54864"/>
                </a:tc>
                <a:extLst>
                  <a:ext uri="{0D108BD9-81ED-4DB2-BD59-A6C34878D82A}">
                    <a16:rowId xmlns:a16="http://schemas.microsoft.com/office/drawing/2014/main" val="607350456"/>
                  </a:ext>
                </a:extLst>
              </a:tr>
              <a:tr h="310896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Entry Point</a:t>
                      </a:r>
                    </a:p>
                  </a:txBody>
                  <a:tcPr marL="109728" marR="109728" marT="54864" marB="54864"/>
                </a:tc>
                <a:extLst>
                  <a:ext uri="{0D108BD9-81ED-4DB2-BD59-A6C34878D82A}">
                    <a16:rowId xmlns:a16="http://schemas.microsoft.com/office/drawing/2014/main" val="1563684443"/>
                  </a:ext>
                </a:extLst>
              </a:tr>
              <a:tr h="31089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/>
                        <a:t>Reserved</a:t>
                      </a:r>
                    </a:p>
                  </a:txBody>
                  <a:tcPr marL="109728" marR="109728" marT="54864" marB="54864"/>
                </a:tc>
                <a:extLst>
                  <a:ext uri="{0D108BD9-81ED-4DB2-BD59-A6C34878D82A}">
                    <a16:rowId xmlns:a16="http://schemas.microsoft.com/office/drawing/2014/main" val="3469540119"/>
                  </a:ext>
                </a:extLst>
              </a:tr>
              <a:tr h="310896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Section Count</a:t>
                      </a:r>
                    </a:p>
                  </a:txBody>
                  <a:tcPr marL="109728" marR="109728" marT="54864" marB="54864"/>
                </a:tc>
                <a:extLst>
                  <a:ext uri="{0D108BD9-81ED-4DB2-BD59-A6C34878D82A}">
                    <a16:rowId xmlns:a16="http://schemas.microsoft.com/office/drawing/2014/main" val="1626782333"/>
                  </a:ext>
                </a:extLst>
              </a:tr>
              <a:tr h="31089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/>
                        <a:t>Version</a:t>
                      </a:r>
                    </a:p>
                  </a:txBody>
                  <a:tcPr marL="109728" marR="109728" marT="54864" marB="54864"/>
                </a:tc>
                <a:extLst>
                  <a:ext uri="{0D108BD9-81ED-4DB2-BD59-A6C34878D82A}">
                    <a16:rowId xmlns:a16="http://schemas.microsoft.com/office/drawing/2014/main" val="3310700098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83DDD0F2-5AE2-40AC-BF3F-CDD633D78295}"/>
              </a:ext>
            </a:extLst>
          </p:cNvPr>
          <p:cNvGraphicFramePr>
            <a:graphicFrameLocks noGrp="1"/>
          </p:cNvGraphicFramePr>
          <p:nvPr/>
        </p:nvGraphicFramePr>
        <p:xfrm>
          <a:off x="7003085" y="3806748"/>
          <a:ext cx="1789786" cy="1551636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1789786">
                  <a:extLst>
                    <a:ext uri="{9D8B030D-6E8A-4147-A177-3AD203B41FA5}">
                      <a16:colId xmlns:a16="http://schemas.microsoft.com/office/drawing/2014/main" val="2915355338"/>
                    </a:ext>
                  </a:extLst>
                </a:gridCol>
              </a:tblGrid>
              <a:tr h="308052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Section Run Address</a:t>
                      </a:r>
                    </a:p>
                  </a:txBody>
                  <a:tcPr marL="109728" marR="109728" marT="54864" marB="54864"/>
                </a:tc>
                <a:extLst>
                  <a:ext uri="{0D108BD9-81ED-4DB2-BD59-A6C34878D82A}">
                    <a16:rowId xmlns:a16="http://schemas.microsoft.com/office/drawing/2014/main" val="607350456"/>
                  </a:ext>
                </a:extLst>
              </a:tr>
              <a:tr h="310896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Reserved</a:t>
                      </a:r>
                    </a:p>
                  </a:txBody>
                  <a:tcPr marL="109728" marR="109728" marT="54864" marB="54864"/>
                </a:tc>
                <a:extLst>
                  <a:ext uri="{0D108BD9-81ED-4DB2-BD59-A6C34878D82A}">
                    <a16:rowId xmlns:a16="http://schemas.microsoft.com/office/drawing/2014/main" val="1563684443"/>
                  </a:ext>
                </a:extLst>
              </a:tr>
              <a:tr h="31089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/>
                        <a:t>Section Size</a:t>
                      </a:r>
                    </a:p>
                  </a:txBody>
                  <a:tcPr marL="109728" marR="109728" marT="54864" marB="54864"/>
                </a:tc>
                <a:extLst>
                  <a:ext uri="{0D108BD9-81ED-4DB2-BD59-A6C34878D82A}">
                    <a16:rowId xmlns:a16="http://schemas.microsoft.com/office/drawing/2014/main" val="3469540119"/>
                  </a:ext>
                </a:extLst>
              </a:tr>
              <a:tr h="310896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Reserved</a:t>
                      </a:r>
                    </a:p>
                  </a:txBody>
                  <a:tcPr marL="109728" marR="109728" marT="54864" marB="54864"/>
                </a:tc>
                <a:extLst>
                  <a:ext uri="{0D108BD9-81ED-4DB2-BD59-A6C34878D82A}">
                    <a16:rowId xmlns:a16="http://schemas.microsoft.com/office/drawing/2014/main" val="1626782333"/>
                  </a:ext>
                </a:extLst>
              </a:tr>
              <a:tr h="31089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/>
                        <a:t>Reserved</a:t>
                      </a:r>
                    </a:p>
                  </a:txBody>
                  <a:tcPr marL="109728" marR="109728" marT="54864" marB="54864"/>
                </a:tc>
                <a:extLst>
                  <a:ext uri="{0D108BD9-81ED-4DB2-BD59-A6C34878D82A}">
                    <a16:rowId xmlns:a16="http://schemas.microsoft.com/office/drawing/2014/main" val="3310700098"/>
                  </a:ext>
                </a:extLst>
              </a:tr>
            </a:tbl>
          </a:graphicData>
        </a:graphic>
      </p:graphicFrame>
      <p:sp>
        <p:nvSpPr>
          <p:cNvPr id="10" name="Right Brace 9">
            <a:extLst>
              <a:ext uri="{FF2B5EF4-FFF2-40B4-BE49-F238E27FC236}">
                <a16:creationId xmlns:a16="http://schemas.microsoft.com/office/drawing/2014/main" id="{615E4A61-32A9-4955-966F-F8635299576F}"/>
              </a:ext>
            </a:extLst>
          </p:cNvPr>
          <p:cNvSpPr/>
          <p:nvPr/>
        </p:nvSpPr>
        <p:spPr>
          <a:xfrm>
            <a:off x="5032858" y="3782685"/>
            <a:ext cx="409651" cy="544904"/>
          </a:xfrm>
          <a:prstGeom prst="rightBrace">
            <a:avLst>
              <a:gd name="adj1" fmla="val 8333"/>
              <a:gd name="adj2" fmla="val 5182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CBD77198-2ABC-425D-A7D4-00086494C2BE}"/>
              </a:ext>
            </a:extLst>
          </p:cNvPr>
          <p:cNvCxnSpPr>
            <a:cxnSpLocks/>
            <a:stCxn id="7" idx="1"/>
            <a:endCxn id="8" idx="1"/>
          </p:cNvCxnSpPr>
          <p:nvPr/>
        </p:nvCxnSpPr>
        <p:spPr>
          <a:xfrm rot="10800000" flipH="1" flipV="1">
            <a:off x="5442509" y="2441330"/>
            <a:ext cx="1560576" cy="467149"/>
          </a:xfrm>
          <a:prstGeom prst="bentConnector3">
            <a:avLst>
              <a:gd name="adj1" fmla="val 12556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B5353C1D-8936-48CC-9373-A99FB3744E16}"/>
              </a:ext>
            </a:extLst>
          </p:cNvPr>
          <p:cNvCxnSpPr>
            <a:cxnSpLocks/>
            <a:stCxn id="10" idx="1"/>
            <a:endCxn id="9" idx="1"/>
          </p:cNvCxnSpPr>
          <p:nvPr/>
        </p:nvCxnSpPr>
        <p:spPr>
          <a:xfrm rot="10800000" flipH="1" flipV="1">
            <a:off x="5442509" y="4065054"/>
            <a:ext cx="1560576" cy="517512"/>
          </a:xfrm>
          <a:prstGeom prst="bentConnector3">
            <a:avLst>
              <a:gd name="adj1" fmla="val 1101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2A4B070-AA22-46F1-91C0-CDF0D4938C59}"/>
              </a:ext>
            </a:extLst>
          </p:cNvPr>
          <p:cNvSpPr txBox="1"/>
          <p:nvPr/>
        </p:nvSpPr>
        <p:spPr>
          <a:xfrm>
            <a:off x="8915400" y="2131240"/>
            <a:ext cx="167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0x00000000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5CA1382-2D54-4FF6-A4DB-9C52C2B872B7}"/>
              </a:ext>
            </a:extLst>
          </p:cNvPr>
          <p:cNvSpPr txBox="1"/>
          <p:nvPr/>
        </p:nvSpPr>
        <p:spPr>
          <a:xfrm>
            <a:off x="8915400" y="2441329"/>
            <a:ext cx="167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0x00000004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ED57EB6-06F1-4F6D-B70B-760AD4618CC2}"/>
              </a:ext>
            </a:extLst>
          </p:cNvPr>
          <p:cNvSpPr txBox="1"/>
          <p:nvPr/>
        </p:nvSpPr>
        <p:spPr>
          <a:xfrm>
            <a:off x="8915400" y="2769979"/>
            <a:ext cx="167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0x00000008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84CCE88-4341-49C2-ADE3-5AAB46EE6CD1}"/>
              </a:ext>
            </a:extLst>
          </p:cNvPr>
          <p:cNvSpPr txBox="1"/>
          <p:nvPr/>
        </p:nvSpPr>
        <p:spPr>
          <a:xfrm>
            <a:off x="8915400" y="3098629"/>
            <a:ext cx="167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0x0000000C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1C06100-9BB4-44FC-BBC5-AFB81B5EDCCC}"/>
              </a:ext>
            </a:extLst>
          </p:cNvPr>
          <p:cNvSpPr txBox="1"/>
          <p:nvPr/>
        </p:nvSpPr>
        <p:spPr>
          <a:xfrm>
            <a:off x="8915400" y="3427279"/>
            <a:ext cx="167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0x00000010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5DC73D6-1983-4E96-8671-E3991380FB06}"/>
              </a:ext>
            </a:extLst>
          </p:cNvPr>
          <p:cNvSpPr txBox="1"/>
          <p:nvPr/>
        </p:nvSpPr>
        <p:spPr>
          <a:xfrm>
            <a:off x="8915400" y="3837801"/>
            <a:ext cx="167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0x00000000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D39C512-C002-46B8-81EA-E472CCDDAF60}"/>
              </a:ext>
            </a:extLst>
          </p:cNvPr>
          <p:cNvSpPr txBox="1"/>
          <p:nvPr/>
        </p:nvSpPr>
        <p:spPr>
          <a:xfrm>
            <a:off x="8915400" y="4147890"/>
            <a:ext cx="167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0x00000004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A3675CA-BE46-4081-85D2-0DAD811BACAC}"/>
              </a:ext>
            </a:extLst>
          </p:cNvPr>
          <p:cNvSpPr txBox="1"/>
          <p:nvPr/>
        </p:nvSpPr>
        <p:spPr>
          <a:xfrm>
            <a:off x="8915400" y="4476540"/>
            <a:ext cx="167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0x00000008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6F1BEA0-2D78-4A36-83FD-B99BBD4BA76B}"/>
              </a:ext>
            </a:extLst>
          </p:cNvPr>
          <p:cNvSpPr txBox="1"/>
          <p:nvPr/>
        </p:nvSpPr>
        <p:spPr>
          <a:xfrm>
            <a:off x="8915400" y="4805190"/>
            <a:ext cx="167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0x0000000C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E083E5E-DB03-435F-B7EE-366EA762EE7F}"/>
              </a:ext>
            </a:extLst>
          </p:cNvPr>
          <p:cNvSpPr txBox="1"/>
          <p:nvPr/>
        </p:nvSpPr>
        <p:spPr>
          <a:xfrm>
            <a:off x="8915400" y="5133840"/>
            <a:ext cx="167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0x00000010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3620BFA-8F35-42F1-897F-E90C84FB53EA}"/>
              </a:ext>
            </a:extLst>
          </p:cNvPr>
          <p:cNvSpPr txBox="1"/>
          <p:nvPr/>
        </p:nvSpPr>
        <p:spPr>
          <a:xfrm>
            <a:off x="8610600" y="1872284"/>
            <a:ext cx="167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Offset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595344A-941F-46C3-A693-564B26228B33}"/>
              </a:ext>
            </a:extLst>
          </p:cNvPr>
          <p:cNvSpPr txBox="1"/>
          <p:nvPr/>
        </p:nvSpPr>
        <p:spPr>
          <a:xfrm>
            <a:off x="5991148" y="2609939"/>
            <a:ext cx="167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(20 Bytes)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A1E8EEB-5534-420A-B08C-154DBEEAB132}"/>
              </a:ext>
            </a:extLst>
          </p:cNvPr>
          <p:cNvSpPr txBox="1"/>
          <p:nvPr/>
        </p:nvSpPr>
        <p:spPr>
          <a:xfrm>
            <a:off x="5991148" y="4305567"/>
            <a:ext cx="167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(20 Bytes)</a:t>
            </a:r>
          </a:p>
        </p:txBody>
      </p:sp>
    </p:spTree>
    <p:extLst>
      <p:ext uri="{BB962C8B-B14F-4D97-AF65-F5344CB8AC3E}">
        <p14:creationId xmlns:p14="http://schemas.microsoft.com/office/powerpoint/2010/main" val="18405830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8EAD0-B129-431A-AFF3-EDCC03844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714" y="274402"/>
            <a:ext cx="12801461" cy="822917"/>
          </a:xfrm>
        </p:spPr>
        <p:txBody>
          <a:bodyPr/>
          <a:lstStyle/>
          <a:p>
            <a:r>
              <a:rPr lang="en-US" dirty="0"/>
              <a:t>XIP gen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1AEDF8-A994-4BA2-A74D-D8EC18633C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C70261-DCF8-4A97-9502-E8EEF2364CDE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331A764-EAA5-4DF5-987F-C13E0E15B2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7697656"/>
              </p:ext>
            </p:extLst>
          </p:nvPr>
        </p:nvGraphicFramePr>
        <p:xfrm>
          <a:off x="548714" y="1295400"/>
          <a:ext cx="4724400" cy="579120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4724400">
                  <a:extLst>
                    <a:ext uri="{9D8B030D-6E8A-4147-A177-3AD203B41FA5}">
                      <a16:colId xmlns:a16="http://schemas.microsoft.com/office/drawing/2014/main" val="2915355338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RPRC Header</a:t>
                      </a:r>
                    </a:p>
                    <a:p>
                      <a:pPr algn="ctr"/>
                      <a:r>
                        <a:rPr lang="en-US" sz="2000" b="1" dirty="0"/>
                        <a:t>(entry point = 0x0)</a:t>
                      </a:r>
                    </a:p>
                  </a:txBody>
                  <a:tcPr marL="109728" marR="109728" marT="54864" marB="54864"/>
                </a:tc>
                <a:extLst>
                  <a:ext uri="{0D108BD9-81ED-4DB2-BD59-A6C34878D82A}">
                    <a16:rowId xmlns:a16="http://schemas.microsoft.com/office/drawing/2014/main" val="607350456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Section 1 Header</a:t>
                      </a:r>
                    </a:p>
                    <a:p>
                      <a:pPr algn="ctr"/>
                      <a:r>
                        <a:rPr lang="en-US" sz="2000" b="1" dirty="0"/>
                        <a:t>(addr = 0x0, size = 0x80)</a:t>
                      </a:r>
                    </a:p>
                  </a:txBody>
                  <a:tcPr marL="109728" marR="109728" marT="54864" marB="54864"/>
                </a:tc>
                <a:extLst>
                  <a:ext uri="{0D108BD9-81ED-4DB2-BD59-A6C34878D82A}">
                    <a16:rowId xmlns:a16="http://schemas.microsoft.com/office/drawing/2014/main" val="1563684443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Section 1 Content</a:t>
                      </a:r>
                    </a:p>
                  </a:txBody>
                  <a:tcPr marL="109728" marR="109728" marT="54864" marB="54864"/>
                </a:tc>
                <a:extLst>
                  <a:ext uri="{0D108BD9-81ED-4DB2-BD59-A6C34878D82A}">
                    <a16:rowId xmlns:a16="http://schemas.microsoft.com/office/drawing/2014/main" val="3469540119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Section 2 Header</a:t>
                      </a:r>
                    </a:p>
                    <a:p>
                      <a:pPr algn="ctr"/>
                      <a:r>
                        <a:rPr lang="en-US" sz="2000" b="1" dirty="0"/>
                        <a:t>(addr = 0x70080000, size = 8KB)</a:t>
                      </a:r>
                    </a:p>
                  </a:txBody>
                  <a:tcPr marL="109728" marR="109728" marT="54864" marB="54864"/>
                </a:tc>
                <a:extLst>
                  <a:ext uri="{0D108BD9-81ED-4DB2-BD59-A6C34878D82A}">
                    <a16:rowId xmlns:a16="http://schemas.microsoft.com/office/drawing/2014/main" val="1626782333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Section 2 Content</a:t>
                      </a:r>
                    </a:p>
                  </a:txBody>
                  <a:tcPr marL="109728" marR="109728" marT="54864" marB="54864"/>
                </a:tc>
                <a:extLst>
                  <a:ext uri="{0D108BD9-81ED-4DB2-BD59-A6C34878D82A}">
                    <a16:rowId xmlns:a16="http://schemas.microsoft.com/office/drawing/2014/main" val="3310700098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Section 3 Header</a:t>
                      </a:r>
                    </a:p>
                    <a:p>
                      <a:pPr algn="ctr"/>
                      <a:r>
                        <a:rPr lang="en-US" sz="2000" b="1" dirty="0"/>
                        <a:t>(addr = 0x60100000, size = 64KB)</a:t>
                      </a:r>
                    </a:p>
                  </a:txBody>
                  <a:tcPr marL="109728" marR="109728" marT="54864" marB="54864"/>
                </a:tc>
                <a:extLst>
                  <a:ext uri="{0D108BD9-81ED-4DB2-BD59-A6C34878D82A}">
                    <a16:rowId xmlns:a16="http://schemas.microsoft.com/office/drawing/2014/main" val="2930171660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Section 3 Content</a:t>
                      </a:r>
                    </a:p>
                  </a:txBody>
                  <a:tcPr marL="109728" marR="109728" marT="54864" marB="54864"/>
                </a:tc>
                <a:extLst>
                  <a:ext uri="{0D108BD9-81ED-4DB2-BD59-A6C34878D82A}">
                    <a16:rowId xmlns:a16="http://schemas.microsoft.com/office/drawing/2014/main" val="4269325877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Section 4 Header</a:t>
                      </a:r>
                    </a:p>
                    <a:p>
                      <a:pPr algn="ctr"/>
                      <a:r>
                        <a:rPr lang="en-US" sz="2000" b="1" dirty="0"/>
                        <a:t>(addr = 0x60110000, size = 16KB)</a:t>
                      </a:r>
                    </a:p>
                  </a:txBody>
                  <a:tcPr marL="109728" marR="109728" marT="54864" marB="54864"/>
                </a:tc>
                <a:extLst>
                  <a:ext uri="{0D108BD9-81ED-4DB2-BD59-A6C34878D82A}">
                    <a16:rowId xmlns:a16="http://schemas.microsoft.com/office/drawing/2014/main" val="1255930124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Section 4 Content</a:t>
                      </a:r>
                    </a:p>
                  </a:txBody>
                  <a:tcPr marL="109728" marR="109728" marT="54864" marB="54864"/>
                </a:tc>
                <a:extLst>
                  <a:ext uri="{0D108BD9-81ED-4DB2-BD59-A6C34878D82A}">
                    <a16:rowId xmlns:a16="http://schemas.microsoft.com/office/drawing/2014/main" val="1126426395"/>
                  </a:ext>
                </a:extLst>
              </a:tr>
            </a:tbl>
          </a:graphicData>
        </a:graphic>
      </p:graphicFrame>
      <p:sp>
        <p:nvSpPr>
          <p:cNvPr id="27" name="Rectangle 26">
            <a:extLst>
              <a:ext uri="{FF2B5EF4-FFF2-40B4-BE49-F238E27FC236}">
                <a16:creationId xmlns:a16="http://schemas.microsoft.com/office/drawing/2014/main" id="{EE01D6D7-DE37-4093-861F-4D4F8C7219A1}"/>
              </a:ext>
            </a:extLst>
          </p:cNvPr>
          <p:cNvSpPr/>
          <p:nvPr/>
        </p:nvSpPr>
        <p:spPr>
          <a:xfrm>
            <a:off x="6400800" y="3562736"/>
            <a:ext cx="1295400" cy="533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Consolas" panose="020B0609020204030204" pitchFamily="49" charset="0"/>
              </a:rPr>
              <a:t>xipGen</a:t>
            </a:r>
          </a:p>
        </p:txBody>
      </p:sp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35426D40-88D1-4163-8192-3340CADC11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1862121"/>
              </p:ext>
            </p:extLst>
          </p:nvPr>
        </p:nvGraphicFramePr>
        <p:xfrm>
          <a:off x="8913154" y="1251263"/>
          <a:ext cx="3657600" cy="262700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657600">
                  <a:extLst>
                    <a:ext uri="{9D8B030D-6E8A-4147-A177-3AD203B41FA5}">
                      <a16:colId xmlns:a16="http://schemas.microsoft.com/office/drawing/2014/main" val="2915355338"/>
                    </a:ext>
                  </a:extLst>
                </a:gridCol>
              </a:tblGrid>
              <a:tr h="547242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RPRC Header</a:t>
                      </a:r>
                    </a:p>
                    <a:p>
                      <a:pPr algn="ctr"/>
                      <a:r>
                        <a:rPr lang="en-US" sz="1600" b="1" dirty="0"/>
                        <a:t>(entry point = 0x0)</a:t>
                      </a:r>
                    </a:p>
                  </a:txBody>
                  <a:tcPr marL="109728" marR="109728" marT="54864" marB="54864"/>
                </a:tc>
                <a:extLst>
                  <a:ext uri="{0D108BD9-81ED-4DB2-BD59-A6C34878D82A}">
                    <a16:rowId xmlns:a16="http://schemas.microsoft.com/office/drawing/2014/main" val="607350456"/>
                  </a:ext>
                </a:extLst>
              </a:tr>
              <a:tr h="547242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Section 1 Header</a:t>
                      </a:r>
                    </a:p>
                    <a:p>
                      <a:pPr algn="ctr"/>
                      <a:r>
                        <a:rPr lang="en-US" sz="1600" b="1" dirty="0"/>
                        <a:t>(addr = 0x0, size = 0x80)</a:t>
                      </a:r>
                    </a:p>
                  </a:txBody>
                  <a:tcPr marL="109728" marR="109728" marT="54864" marB="54864"/>
                </a:tc>
                <a:extLst>
                  <a:ext uri="{0D108BD9-81ED-4DB2-BD59-A6C34878D82A}">
                    <a16:rowId xmlns:a16="http://schemas.microsoft.com/office/drawing/2014/main" val="1563684443"/>
                  </a:ext>
                </a:extLst>
              </a:tr>
              <a:tr h="41738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Section 1 Content</a:t>
                      </a:r>
                    </a:p>
                  </a:txBody>
                  <a:tcPr marL="109728" marR="109728" marT="54864" marB="54864"/>
                </a:tc>
                <a:extLst>
                  <a:ext uri="{0D108BD9-81ED-4DB2-BD59-A6C34878D82A}">
                    <a16:rowId xmlns:a16="http://schemas.microsoft.com/office/drawing/2014/main" val="3469540119"/>
                  </a:ext>
                </a:extLst>
              </a:tr>
              <a:tr h="547242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Section 2 Header</a:t>
                      </a:r>
                    </a:p>
                    <a:p>
                      <a:pPr algn="ctr"/>
                      <a:r>
                        <a:rPr lang="en-US" sz="1600" b="1" dirty="0"/>
                        <a:t>(addr = 0x70080000, size = 8KB)</a:t>
                      </a:r>
                    </a:p>
                  </a:txBody>
                  <a:tcPr marL="109728" marR="109728" marT="54864" marB="54864"/>
                </a:tc>
                <a:extLst>
                  <a:ext uri="{0D108BD9-81ED-4DB2-BD59-A6C34878D82A}">
                    <a16:rowId xmlns:a16="http://schemas.microsoft.com/office/drawing/2014/main" val="1626782333"/>
                  </a:ext>
                </a:extLst>
              </a:tr>
              <a:tr h="41738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Section 2 Content</a:t>
                      </a:r>
                    </a:p>
                  </a:txBody>
                  <a:tcPr marL="109728" marR="109728" marT="54864" marB="54864"/>
                </a:tc>
                <a:extLst>
                  <a:ext uri="{0D108BD9-81ED-4DB2-BD59-A6C34878D82A}">
                    <a16:rowId xmlns:a16="http://schemas.microsoft.com/office/drawing/2014/main" val="3310700098"/>
                  </a:ext>
                </a:extLst>
              </a:tr>
            </a:tbl>
          </a:graphicData>
        </a:graphic>
      </p:graphicFrame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CEFC9230-52A0-4114-913C-FD08979B3A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0134457"/>
              </p:ext>
            </p:extLst>
          </p:nvPr>
        </p:nvGraphicFramePr>
        <p:xfrm>
          <a:off x="8910106" y="4680263"/>
          <a:ext cx="3657600" cy="1792224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657600">
                  <a:extLst>
                    <a:ext uri="{9D8B030D-6E8A-4147-A177-3AD203B41FA5}">
                      <a16:colId xmlns:a16="http://schemas.microsoft.com/office/drawing/2014/main" val="2915355338"/>
                    </a:ext>
                  </a:extLst>
                </a:gridCol>
              </a:tblGrid>
              <a:tr h="547242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RPRC Header</a:t>
                      </a:r>
                    </a:p>
                    <a:p>
                      <a:pPr algn="ctr"/>
                      <a:r>
                        <a:rPr lang="en-US" sz="1600" b="1" dirty="0"/>
                        <a:t>(entry point = NOT USED)</a:t>
                      </a:r>
                    </a:p>
                  </a:txBody>
                  <a:tcPr marL="109728" marR="109728" marT="54864" marB="54864"/>
                </a:tc>
                <a:extLst>
                  <a:ext uri="{0D108BD9-81ED-4DB2-BD59-A6C34878D82A}">
                    <a16:rowId xmlns:a16="http://schemas.microsoft.com/office/drawing/2014/main" val="607350456"/>
                  </a:ext>
                </a:extLst>
              </a:tr>
              <a:tr h="547242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Section 1 Header</a:t>
                      </a:r>
                    </a:p>
                    <a:p>
                      <a:pPr algn="ctr"/>
                      <a:r>
                        <a:rPr lang="en-US" sz="1600" b="1" dirty="0"/>
                        <a:t>(addr = 0x60100000, size = 80 KB)</a:t>
                      </a:r>
                    </a:p>
                  </a:txBody>
                  <a:tcPr marL="109728" marR="109728" marT="54864" marB="54864"/>
                </a:tc>
                <a:extLst>
                  <a:ext uri="{0D108BD9-81ED-4DB2-BD59-A6C34878D82A}">
                    <a16:rowId xmlns:a16="http://schemas.microsoft.com/office/drawing/2014/main" val="1563684443"/>
                  </a:ext>
                </a:extLst>
              </a:tr>
              <a:tr h="41738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Section 1 Content (merged content of section 3 + section 4)</a:t>
                      </a:r>
                    </a:p>
                  </a:txBody>
                  <a:tcPr marL="109728" marR="109728" marT="54864" marB="54864"/>
                </a:tc>
                <a:extLst>
                  <a:ext uri="{0D108BD9-81ED-4DB2-BD59-A6C34878D82A}">
                    <a16:rowId xmlns:a16="http://schemas.microsoft.com/office/drawing/2014/main" val="3469540119"/>
                  </a:ext>
                </a:extLst>
              </a:tr>
            </a:tbl>
          </a:graphicData>
        </a:graphic>
      </p:graphicFrame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C441F29-EE72-4CA8-9726-5BD0EC41528C}"/>
              </a:ext>
            </a:extLst>
          </p:cNvPr>
          <p:cNvCxnSpPr/>
          <p:nvPr/>
        </p:nvCxnSpPr>
        <p:spPr>
          <a:xfrm>
            <a:off x="5410200" y="3810000"/>
            <a:ext cx="76200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0F2C78E-A159-4861-878D-A4223B5CBA89}"/>
              </a:ext>
            </a:extLst>
          </p:cNvPr>
          <p:cNvCxnSpPr>
            <a:cxnSpLocks/>
          </p:cNvCxnSpPr>
          <p:nvPr/>
        </p:nvCxnSpPr>
        <p:spPr>
          <a:xfrm flipV="1">
            <a:off x="7848600" y="2874902"/>
            <a:ext cx="975286" cy="70459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5CAE3FF-CA0C-49A3-B8FC-1643199C7254}"/>
              </a:ext>
            </a:extLst>
          </p:cNvPr>
          <p:cNvCxnSpPr>
            <a:cxnSpLocks/>
          </p:cNvCxnSpPr>
          <p:nvPr/>
        </p:nvCxnSpPr>
        <p:spPr>
          <a:xfrm>
            <a:off x="7848600" y="4096136"/>
            <a:ext cx="930442" cy="72213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310DF548-68C1-4A9C-9EA3-3E7D70F5A06B}"/>
              </a:ext>
            </a:extLst>
          </p:cNvPr>
          <p:cNvSpPr txBox="1"/>
          <p:nvPr/>
        </p:nvSpPr>
        <p:spPr>
          <a:xfrm>
            <a:off x="7255042" y="2130120"/>
            <a:ext cx="152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Non-XIP RPRC file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74D25DD-C7EA-46D6-B660-A7011C4D5039}"/>
              </a:ext>
            </a:extLst>
          </p:cNvPr>
          <p:cNvSpPr txBox="1"/>
          <p:nvPr/>
        </p:nvSpPr>
        <p:spPr>
          <a:xfrm>
            <a:off x="7534809" y="4680263"/>
            <a:ext cx="12228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XIP RPRC file</a:t>
            </a:r>
          </a:p>
        </p:txBody>
      </p:sp>
      <p:sp>
        <p:nvSpPr>
          <p:cNvPr id="39" name="Right Brace 38">
            <a:extLst>
              <a:ext uri="{FF2B5EF4-FFF2-40B4-BE49-F238E27FC236}">
                <a16:creationId xmlns:a16="http://schemas.microsoft.com/office/drawing/2014/main" id="{54FA3788-D950-4708-9AEB-A107C7817DB6}"/>
              </a:ext>
            </a:extLst>
          </p:cNvPr>
          <p:cNvSpPr/>
          <p:nvPr/>
        </p:nvSpPr>
        <p:spPr>
          <a:xfrm>
            <a:off x="5410200" y="4572000"/>
            <a:ext cx="304800" cy="2514571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F9147CC-F5AF-4C79-B000-F4B07BE79564}"/>
              </a:ext>
            </a:extLst>
          </p:cNvPr>
          <p:cNvSpPr txBox="1"/>
          <p:nvPr/>
        </p:nvSpPr>
        <p:spPr>
          <a:xfrm>
            <a:off x="5779578" y="5652116"/>
            <a:ext cx="1462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XIP sections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F3E5908-8A2B-4C0C-9845-75A4CF76F7DF}"/>
              </a:ext>
            </a:extLst>
          </p:cNvPr>
          <p:cNvSpPr txBox="1"/>
          <p:nvPr/>
        </p:nvSpPr>
        <p:spPr>
          <a:xfrm>
            <a:off x="13003264" y="5513616"/>
            <a:ext cx="13474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Merged</a:t>
            </a:r>
          </a:p>
          <a:p>
            <a:r>
              <a:rPr lang="en-US" dirty="0"/>
              <a:t>XIP section</a:t>
            </a:r>
          </a:p>
        </p:txBody>
      </p:sp>
      <p:sp>
        <p:nvSpPr>
          <p:cNvPr id="44" name="Right Brace 43">
            <a:extLst>
              <a:ext uri="{FF2B5EF4-FFF2-40B4-BE49-F238E27FC236}">
                <a16:creationId xmlns:a16="http://schemas.microsoft.com/office/drawing/2014/main" id="{0356CA3B-27B7-4C1A-B405-91A962C5E440}"/>
              </a:ext>
            </a:extLst>
          </p:cNvPr>
          <p:cNvSpPr/>
          <p:nvPr/>
        </p:nvSpPr>
        <p:spPr>
          <a:xfrm>
            <a:off x="12698770" y="5284278"/>
            <a:ext cx="255230" cy="1188209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28827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Rectangle 66">
            <a:extLst>
              <a:ext uri="{FF2B5EF4-FFF2-40B4-BE49-F238E27FC236}">
                <a16:creationId xmlns:a16="http://schemas.microsoft.com/office/drawing/2014/main" id="{682DDEEA-0A8C-4F50-A52E-143DC3B1A671}"/>
              </a:ext>
            </a:extLst>
          </p:cNvPr>
          <p:cNvSpPr/>
          <p:nvPr/>
        </p:nvSpPr>
        <p:spPr>
          <a:xfrm>
            <a:off x="4312920" y="4515456"/>
            <a:ext cx="1295400" cy="3627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  <a:latin typeface="Consolas" panose="020B0609020204030204" pitchFamily="49" charset="0"/>
              </a:rPr>
              <a:t>…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A3529DD-E403-4C29-864D-6F11E4B7EFB0}"/>
              </a:ext>
            </a:extLst>
          </p:cNvPr>
          <p:cNvSpPr/>
          <p:nvPr/>
        </p:nvSpPr>
        <p:spPr>
          <a:xfrm>
            <a:off x="381000" y="1447800"/>
            <a:ext cx="9220200" cy="3124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4D7B06-09E6-40A6-8431-2D3C763B6A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 build steps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BA3FBF-CF75-4E9F-BC32-F93FF592B4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C70261-DCF8-4A97-9502-E8EEF2364CDE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0E11C05-36CA-42C5-A1A6-AC0B56C71957}"/>
              </a:ext>
            </a:extLst>
          </p:cNvPr>
          <p:cNvSpPr/>
          <p:nvPr/>
        </p:nvSpPr>
        <p:spPr>
          <a:xfrm>
            <a:off x="609600" y="1676400"/>
            <a:ext cx="838200" cy="533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Consolas" panose="020B0609020204030204" pitchFamily="49" charset="0"/>
              </a:rPr>
              <a:t>.c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CA4239E-22E2-45BA-9AA0-0776810B1E1A}"/>
              </a:ext>
            </a:extLst>
          </p:cNvPr>
          <p:cNvSpPr/>
          <p:nvPr/>
        </p:nvSpPr>
        <p:spPr>
          <a:xfrm>
            <a:off x="618744" y="2802558"/>
            <a:ext cx="838200" cy="533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Consolas" panose="020B0609020204030204" pitchFamily="49" charset="0"/>
              </a:rPr>
              <a:t>.c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688AEF0-2A3C-4FDC-B937-C55A5E024241}"/>
              </a:ext>
            </a:extLst>
          </p:cNvPr>
          <p:cNvSpPr/>
          <p:nvPr/>
        </p:nvSpPr>
        <p:spPr>
          <a:xfrm>
            <a:off x="2415538" y="1676400"/>
            <a:ext cx="1013462" cy="533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Consolas" panose="020B0609020204030204" pitchFamily="49" charset="0"/>
              </a:rPr>
              <a:t>.obj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805EAB7-3856-40F4-BC0F-8876D67FBA1F}"/>
              </a:ext>
            </a:extLst>
          </p:cNvPr>
          <p:cNvSpPr/>
          <p:nvPr/>
        </p:nvSpPr>
        <p:spPr>
          <a:xfrm>
            <a:off x="2415538" y="2787318"/>
            <a:ext cx="1013462" cy="533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Consolas" panose="020B0609020204030204" pitchFamily="49" charset="0"/>
              </a:rPr>
              <a:t>.obj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794291C-2C0F-41CD-B9B6-0E3EDF9A641F}"/>
              </a:ext>
            </a:extLst>
          </p:cNvPr>
          <p:cNvSpPr/>
          <p:nvPr/>
        </p:nvSpPr>
        <p:spPr>
          <a:xfrm>
            <a:off x="2151888" y="3898236"/>
            <a:ext cx="1295400" cy="533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Consolas" panose="020B0609020204030204" pitchFamily="49" charset="0"/>
              </a:rPr>
              <a:t>.lib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0802EFC-BCF8-4258-8BDA-AC34362CA413}"/>
              </a:ext>
            </a:extLst>
          </p:cNvPr>
          <p:cNvSpPr/>
          <p:nvPr/>
        </p:nvSpPr>
        <p:spPr>
          <a:xfrm>
            <a:off x="4114800" y="2525229"/>
            <a:ext cx="1295400" cy="533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Consolas" panose="020B0609020204030204" pitchFamily="49" charset="0"/>
              </a:rPr>
              <a:t>.out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2936C6D-93A4-4B7F-8850-AF2F381ED558}"/>
              </a:ext>
            </a:extLst>
          </p:cNvPr>
          <p:cNvSpPr/>
          <p:nvPr/>
        </p:nvSpPr>
        <p:spPr>
          <a:xfrm>
            <a:off x="1086612" y="2276895"/>
            <a:ext cx="1295400" cy="3627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  <a:latin typeface="Consolas" panose="020B0609020204030204" pitchFamily="49" charset="0"/>
              </a:rPr>
              <a:t>…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734029A-F7C1-4AE4-A126-4986AF42779F}"/>
              </a:ext>
            </a:extLst>
          </p:cNvPr>
          <p:cNvSpPr/>
          <p:nvPr/>
        </p:nvSpPr>
        <p:spPr>
          <a:xfrm>
            <a:off x="2133600" y="3341937"/>
            <a:ext cx="1295400" cy="3627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  <a:latin typeface="Consolas" panose="020B0609020204030204" pitchFamily="49" charset="0"/>
              </a:rPr>
              <a:t>…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DB9865E-CAA7-4DD8-9CFF-4AE151748C6E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>
            <a:off x="1447800" y="1943100"/>
            <a:ext cx="96773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AC13210-A213-4228-8E90-0A8EF0C46893}"/>
              </a:ext>
            </a:extLst>
          </p:cNvPr>
          <p:cNvCxnSpPr>
            <a:cxnSpLocks/>
          </p:cNvCxnSpPr>
          <p:nvPr/>
        </p:nvCxnSpPr>
        <p:spPr>
          <a:xfrm>
            <a:off x="1447800" y="3032721"/>
            <a:ext cx="9342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F74F1BB-D301-4B3C-B450-2FFBF6C22857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3429000" y="1943100"/>
            <a:ext cx="685800" cy="8488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9D34817-4CBA-4A61-92D6-35B83C120D8F}"/>
              </a:ext>
            </a:extLst>
          </p:cNvPr>
          <p:cNvCxnSpPr>
            <a:cxnSpLocks/>
            <a:endCxn id="10" idx="1"/>
          </p:cNvCxnSpPr>
          <p:nvPr/>
        </p:nvCxnSpPr>
        <p:spPr>
          <a:xfrm flipV="1">
            <a:off x="3419856" y="2791929"/>
            <a:ext cx="694944" cy="2651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B363E6D-7CB3-44A3-A1B8-6D730E07C11E}"/>
              </a:ext>
            </a:extLst>
          </p:cNvPr>
          <p:cNvCxnSpPr>
            <a:cxnSpLocks/>
            <a:endCxn id="10" idx="1"/>
          </p:cNvCxnSpPr>
          <p:nvPr/>
        </p:nvCxnSpPr>
        <p:spPr>
          <a:xfrm flipV="1">
            <a:off x="3419856" y="2791929"/>
            <a:ext cx="694944" cy="13257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C5B45B6-66F5-4182-97DB-564C9B8B493D}"/>
              </a:ext>
            </a:extLst>
          </p:cNvPr>
          <p:cNvCxnSpPr>
            <a:cxnSpLocks/>
          </p:cNvCxnSpPr>
          <p:nvPr/>
        </p:nvCxnSpPr>
        <p:spPr>
          <a:xfrm>
            <a:off x="5422392" y="2787318"/>
            <a:ext cx="67360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77A2BCBC-198A-45EB-A4A4-185CFDEE2A5A}"/>
              </a:ext>
            </a:extLst>
          </p:cNvPr>
          <p:cNvSpPr/>
          <p:nvPr/>
        </p:nvSpPr>
        <p:spPr>
          <a:xfrm>
            <a:off x="6108192" y="2525229"/>
            <a:ext cx="1231392" cy="4800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Consolas" panose="020B0609020204030204" pitchFamily="49" charset="0"/>
              </a:rPr>
              <a:t>.rprc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0B6AE2A-C433-44EB-83D2-7332A29ED9AD}"/>
              </a:ext>
            </a:extLst>
          </p:cNvPr>
          <p:cNvSpPr/>
          <p:nvPr/>
        </p:nvSpPr>
        <p:spPr>
          <a:xfrm>
            <a:off x="8001000" y="1909572"/>
            <a:ext cx="1231392" cy="4800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Consolas" panose="020B0609020204030204" pitchFamily="49" charset="0"/>
              </a:rPr>
              <a:t>.rprc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83EF764-A880-449E-B7E8-2E0DD88A66AE}"/>
              </a:ext>
            </a:extLst>
          </p:cNvPr>
          <p:cNvSpPr/>
          <p:nvPr/>
        </p:nvSpPr>
        <p:spPr>
          <a:xfrm>
            <a:off x="7976618" y="3032721"/>
            <a:ext cx="1231392" cy="74976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Consolas" panose="020B0609020204030204" pitchFamily="49" charset="0"/>
              </a:rPr>
              <a:t>.rprc_xip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78E5FF3-2F9B-4BEB-9576-5628D0978D76}"/>
              </a:ext>
            </a:extLst>
          </p:cNvPr>
          <p:cNvCxnSpPr>
            <a:cxnSpLocks/>
          </p:cNvCxnSpPr>
          <p:nvPr/>
        </p:nvCxnSpPr>
        <p:spPr>
          <a:xfrm flipV="1">
            <a:off x="7339584" y="2133600"/>
            <a:ext cx="637034" cy="6537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14AF594-8FD7-46CF-8366-BBB57FFD1EE7}"/>
              </a:ext>
            </a:extLst>
          </p:cNvPr>
          <p:cNvCxnSpPr>
            <a:cxnSpLocks/>
          </p:cNvCxnSpPr>
          <p:nvPr/>
        </p:nvCxnSpPr>
        <p:spPr>
          <a:xfrm>
            <a:off x="7339584" y="2804004"/>
            <a:ext cx="637034" cy="5167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B6B9877B-B788-49BE-84E7-D7A34CA1DFB6}"/>
              </a:ext>
            </a:extLst>
          </p:cNvPr>
          <p:cNvSpPr txBox="1"/>
          <p:nvPr/>
        </p:nvSpPr>
        <p:spPr>
          <a:xfrm>
            <a:off x="1398464" y="3069258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compiler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1726418-8659-448A-962A-2A204D232DEB}"/>
              </a:ext>
            </a:extLst>
          </p:cNvPr>
          <p:cNvSpPr txBox="1"/>
          <p:nvPr/>
        </p:nvSpPr>
        <p:spPr>
          <a:xfrm>
            <a:off x="3658556" y="3454801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linker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1665F1B-C624-4292-BF34-E3D4B265710D}"/>
              </a:ext>
            </a:extLst>
          </p:cNvPr>
          <p:cNvSpPr txBox="1"/>
          <p:nvPr/>
        </p:nvSpPr>
        <p:spPr>
          <a:xfrm>
            <a:off x="1434080" y="1905928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compiler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30DFF8B-6AF3-44E1-8087-EEA09D7524A4}"/>
              </a:ext>
            </a:extLst>
          </p:cNvPr>
          <p:cNvSpPr txBox="1"/>
          <p:nvPr/>
        </p:nvSpPr>
        <p:spPr>
          <a:xfrm>
            <a:off x="5362875" y="2978357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out2rpc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0C6FDF1-EEFA-42B6-8FE0-8785886E6B67}"/>
              </a:ext>
            </a:extLst>
          </p:cNvPr>
          <p:cNvSpPr txBox="1"/>
          <p:nvPr/>
        </p:nvSpPr>
        <p:spPr>
          <a:xfrm>
            <a:off x="7450796" y="2580612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xipGen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5F45315-1583-407E-97A0-751BC8AC2C13}"/>
              </a:ext>
            </a:extLst>
          </p:cNvPr>
          <p:cNvSpPr txBox="1"/>
          <p:nvPr/>
        </p:nvSpPr>
        <p:spPr>
          <a:xfrm>
            <a:off x="8253903" y="4116324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CPU1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9A563456-05DD-421F-A99B-10A6E829AB6B}"/>
              </a:ext>
            </a:extLst>
          </p:cNvPr>
          <p:cNvSpPr/>
          <p:nvPr/>
        </p:nvSpPr>
        <p:spPr>
          <a:xfrm>
            <a:off x="381000" y="4917767"/>
            <a:ext cx="9220200" cy="3124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191B2AB2-379B-4EA1-B8A7-32DE09CAED49}"/>
              </a:ext>
            </a:extLst>
          </p:cNvPr>
          <p:cNvSpPr/>
          <p:nvPr/>
        </p:nvSpPr>
        <p:spPr>
          <a:xfrm>
            <a:off x="609600" y="5146367"/>
            <a:ext cx="838200" cy="533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Consolas" panose="020B0609020204030204" pitchFamily="49" charset="0"/>
              </a:rPr>
              <a:t>.c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907F1628-9C35-43B9-AD2F-0CEF3250A24F}"/>
              </a:ext>
            </a:extLst>
          </p:cNvPr>
          <p:cNvSpPr/>
          <p:nvPr/>
        </p:nvSpPr>
        <p:spPr>
          <a:xfrm>
            <a:off x="618744" y="6272525"/>
            <a:ext cx="838200" cy="533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Consolas" panose="020B0609020204030204" pitchFamily="49" charset="0"/>
              </a:rPr>
              <a:t>.c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CF2DBE4D-5067-4152-B4CF-71503C529206}"/>
              </a:ext>
            </a:extLst>
          </p:cNvPr>
          <p:cNvSpPr/>
          <p:nvPr/>
        </p:nvSpPr>
        <p:spPr>
          <a:xfrm>
            <a:off x="2415538" y="5146367"/>
            <a:ext cx="1013462" cy="533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Consolas" panose="020B0609020204030204" pitchFamily="49" charset="0"/>
              </a:rPr>
              <a:t>.obj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3A48789-803C-4FF3-AAFA-C9F744FB017B}"/>
              </a:ext>
            </a:extLst>
          </p:cNvPr>
          <p:cNvSpPr/>
          <p:nvPr/>
        </p:nvSpPr>
        <p:spPr>
          <a:xfrm>
            <a:off x="2415538" y="6257285"/>
            <a:ext cx="1013462" cy="533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Consolas" panose="020B0609020204030204" pitchFamily="49" charset="0"/>
              </a:rPr>
              <a:t>.obj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46EC435B-64A8-452B-8A2A-34AD1F99629C}"/>
              </a:ext>
            </a:extLst>
          </p:cNvPr>
          <p:cNvSpPr/>
          <p:nvPr/>
        </p:nvSpPr>
        <p:spPr>
          <a:xfrm>
            <a:off x="2151888" y="7368203"/>
            <a:ext cx="1295400" cy="533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Consolas" panose="020B0609020204030204" pitchFamily="49" charset="0"/>
              </a:rPr>
              <a:t>.lib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3F66D355-DECE-4104-BA2A-6C53B5A5F8BF}"/>
              </a:ext>
            </a:extLst>
          </p:cNvPr>
          <p:cNvSpPr/>
          <p:nvPr/>
        </p:nvSpPr>
        <p:spPr>
          <a:xfrm>
            <a:off x="4114800" y="5995196"/>
            <a:ext cx="1295400" cy="533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Consolas" panose="020B0609020204030204" pitchFamily="49" charset="0"/>
              </a:rPr>
              <a:t>.out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10D89C87-A58E-429C-B737-26D84C3F4E33}"/>
              </a:ext>
            </a:extLst>
          </p:cNvPr>
          <p:cNvSpPr/>
          <p:nvPr/>
        </p:nvSpPr>
        <p:spPr>
          <a:xfrm>
            <a:off x="1086612" y="5746862"/>
            <a:ext cx="1295400" cy="3627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  <a:latin typeface="Consolas" panose="020B0609020204030204" pitchFamily="49" charset="0"/>
              </a:rPr>
              <a:t>…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41B55A4-989C-45FE-81CB-E4625D478B75}"/>
              </a:ext>
            </a:extLst>
          </p:cNvPr>
          <p:cNvSpPr/>
          <p:nvPr/>
        </p:nvSpPr>
        <p:spPr>
          <a:xfrm>
            <a:off x="2133600" y="6811904"/>
            <a:ext cx="1295400" cy="3627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  <a:latin typeface="Consolas" panose="020B0609020204030204" pitchFamily="49" charset="0"/>
              </a:rPr>
              <a:t>…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D7E09D94-1379-47B8-AA2D-F45A2256CBD6}"/>
              </a:ext>
            </a:extLst>
          </p:cNvPr>
          <p:cNvCxnSpPr>
            <a:cxnSpLocks/>
            <a:stCxn id="42" idx="3"/>
            <a:endCxn id="44" idx="1"/>
          </p:cNvCxnSpPr>
          <p:nvPr/>
        </p:nvCxnSpPr>
        <p:spPr>
          <a:xfrm>
            <a:off x="1447800" y="5413067"/>
            <a:ext cx="96773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2A0FF670-7C04-414B-BA39-B0180BD28F94}"/>
              </a:ext>
            </a:extLst>
          </p:cNvPr>
          <p:cNvCxnSpPr>
            <a:cxnSpLocks/>
          </p:cNvCxnSpPr>
          <p:nvPr/>
        </p:nvCxnSpPr>
        <p:spPr>
          <a:xfrm>
            <a:off x="1447800" y="6502688"/>
            <a:ext cx="9342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1030E07A-2D4C-4F1E-9ADF-5220934AD13F}"/>
              </a:ext>
            </a:extLst>
          </p:cNvPr>
          <p:cNvCxnSpPr>
            <a:cxnSpLocks/>
            <a:endCxn id="47" idx="1"/>
          </p:cNvCxnSpPr>
          <p:nvPr/>
        </p:nvCxnSpPr>
        <p:spPr>
          <a:xfrm>
            <a:off x="3429000" y="5413067"/>
            <a:ext cx="685800" cy="8488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6A85FF02-6EE1-4A71-9559-094C4ADDE4EF}"/>
              </a:ext>
            </a:extLst>
          </p:cNvPr>
          <p:cNvCxnSpPr>
            <a:cxnSpLocks/>
            <a:endCxn id="47" idx="1"/>
          </p:cNvCxnSpPr>
          <p:nvPr/>
        </p:nvCxnSpPr>
        <p:spPr>
          <a:xfrm flipV="1">
            <a:off x="3419856" y="6261896"/>
            <a:ext cx="694944" cy="2651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775C072D-D15C-4E26-B685-74A991F459D2}"/>
              </a:ext>
            </a:extLst>
          </p:cNvPr>
          <p:cNvCxnSpPr>
            <a:cxnSpLocks/>
            <a:endCxn id="47" idx="1"/>
          </p:cNvCxnSpPr>
          <p:nvPr/>
        </p:nvCxnSpPr>
        <p:spPr>
          <a:xfrm flipV="1">
            <a:off x="3419856" y="6261896"/>
            <a:ext cx="694944" cy="13257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95080626-E0FD-4ABC-9331-2E1B55385970}"/>
              </a:ext>
            </a:extLst>
          </p:cNvPr>
          <p:cNvCxnSpPr>
            <a:cxnSpLocks/>
          </p:cNvCxnSpPr>
          <p:nvPr/>
        </p:nvCxnSpPr>
        <p:spPr>
          <a:xfrm>
            <a:off x="5422392" y="6257285"/>
            <a:ext cx="67360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704D93B2-9FF9-446D-BA72-9BFC035BD572}"/>
              </a:ext>
            </a:extLst>
          </p:cNvPr>
          <p:cNvSpPr/>
          <p:nvPr/>
        </p:nvSpPr>
        <p:spPr>
          <a:xfrm>
            <a:off x="6108192" y="5995196"/>
            <a:ext cx="1231392" cy="4800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Consolas" panose="020B0609020204030204" pitchFamily="49" charset="0"/>
              </a:rPr>
              <a:t>.rprc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71BD2EF-382E-41E6-91AD-709A2B0BFEB9}"/>
              </a:ext>
            </a:extLst>
          </p:cNvPr>
          <p:cNvSpPr/>
          <p:nvPr/>
        </p:nvSpPr>
        <p:spPr>
          <a:xfrm>
            <a:off x="8001000" y="5379539"/>
            <a:ext cx="1231392" cy="4800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Consolas" panose="020B0609020204030204" pitchFamily="49" charset="0"/>
              </a:rPr>
              <a:t>.rprc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02FF4F85-02F1-4CF4-A17A-6DE3ED598774}"/>
              </a:ext>
            </a:extLst>
          </p:cNvPr>
          <p:cNvSpPr/>
          <p:nvPr/>
        </p:nvSpPr>
        <p:spPr>
          <a:xfrm>
            <a:off x="7976618" y="6502688"/>
            <a:ext cx="1231392" cy="76294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Consolas" panose="020B0609020204030204" pitchFamily="49" charset="0"/>
              </a:rPr>
              <a:t>.rprc_xip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0BCFB2EC-2BA2-4E28-B6D3-E8CD3A0705E6}"/>
              </a:ext>
            </a:extLst>
          </p:cNvPr>
          <p:cNvCxnSpPr>
            <a:cxnSpLocks/>
          </p:cNvCxnSpPr>
          <p:nvPr/>
        </p:nvCxnSpPr>
        <p:spPr>
          <a:xfrm flipV="1">
            <a:off x="7339584" y="5603567"/>
            <a:ext cx="637034" cy="6537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0D5C089A-F7FE-499A-A4A0-5B8274EF6048}"/>
              </a:ext>
            </a:extLst>
          </p:cNvPr>
          <p:cNvCxnSpPr>
            <a:cxnSpLocks/>
          </p:cNvCxnSpPr>
          <p:nvPr/>
        </p:nvCxnSpPr>
        <p:spPr>
          <a:xfrm>
            <a:off x="7339584" y="6273971"/>
            <a:ext cx="637034" cy="5167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1D81AA92-CBB3-4F17-8334-092468668532}"/>
              </a:ext>
            </a:extLst>
          </p:cNvPr>
          <p:cNvSpPr txBox="1"/>
          <p:nvPr/>
        </p:nvSpPr>
        <p:spPr>
          <a:xfrm>
            <a:off x="1398464" y="6539225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compiler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00B3AF53-C68A-498C-8719-0DBD5E142285}"/>
              </a:ext>
            </a:extLst>
          </p:cNvPr>
          <p:cNvSpPr txBox="1"/>
          <p:nvPr/>
        </p:nvSpPr>
        <p:spPr>
          <a:xfrm>
            <a:off x="3658556" y="6924768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linker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A818BEEE-B536-4989-98A8-5FCB0B27F511}"/>
              </a:ext>
            </a:extLst>
          </p:cNvPr>
          <p:cNvSpPr txBox="1"/>
          <p:nvPr/>
        </p:nvSpPr>
        <p:spPr>
          <a:xfrm>
            <a:off x="1434080" y="5375895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compiler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098C4FFF-76F7-47F4-AF13-5C462F089418}"/>
              </a:ext>
            </a:extLst>
          </p:cNvPr>
          <p:cNvSpPr txBox="1"/>
          <p:nvPr/>
        </p:nvSpPr>
        <p:spPr>
          <a:xfrm>
            <a:off x="5362875" y="6448324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out2rpc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9E30D355-9A92-4DD0-9F96-B8BC43779584}"/>
              </a:ext>
            </a:extLst>
          </p:cNvPr>
          <p:cNvSpPr txBox="1"/>
          <p:nvPr/>
        </p:nvSpPr>
        <p:spPr>
          <a:xfrm>
            <a:off x="7450796" y="6050579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xipGen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586DAF5F-EAB6-478E-9DFA-52448EC3B9A1}"/>
              </a:ext>
            </a:extLst>
          </p:cNvPr>
          <p:cNvSpPr txBox="1"/>
          <p:nvPr/>
        </p:nvSpPr>
        <p:spPr>
          <a:xfrm>
            <a:off x="8253903" y="7586291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CPUn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E5AD7DDF-B7E1-404C-8018-2E284139A75E}"/>
              </a:ext>
            </a:extLst>
          </p:cNvPr>
          <p:cNvSpPr/>
          <p:nvPr/>
        </p:nvSpPr>
        <p:spPr>
          <a:xfrm>
            <a:off x="12231625" y="3399417"/>
            <a:ext cx="2017775" cy="4988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Consolas" panose="020B0609020204030204" pitchFamily="49" charset="0"/>
              </a:rPr>
              <a:t>.appimage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9C0445ED-7CEB-4F8E-83D7-9647FEC364D1}"/>
              </a:ext>
            </a:extLst>
          </p:cNvPr>
          <p:cNvSpPr/>
          <p:nvPr/>
        </p:nvSpPr>
        <p:spPr>
          <a:xfrm>
            <a:off x="12243815" y="4590150"/>
            <a:ext cx="2017775" cy="82291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Consolas" panose="020B0609020204030204" pitchFamily="49" charset="0"/>
              </a:rPr>
              <a:t>.appimage_xip</a:t>
            </a: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53534862-0A6E-478B-B9B5-F7F330E5A773}"/>
              </a:ext>
            </a:extLst>
          </p:cNvPr>
          <p:cNvCxnSpPr>
            <a:cxnSpLocks/>
            <a:endCxn id="68" idx="1"/>
          </p:cNvCxnSpPr>
          <p:nvPr/>
        </p:nvCxnSpPr>
        <p:spPr>
          <a:xfrm>
            <a:off x="9208010" y="2145074"/>
            <a:ext cx="3023615" cy="15037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FEDABF23-9069-4472-A484-EF03CA22C97A}"/>
              </a:ext>
            </a:extLst>
          </p:cNvPr>
          <p:cNvCxnSpPr>
            <a:cxnSpLocks/>
            <a:endCxn id="68" idx="1"/>
          </p:cNvCxnSpPr>
          <p:nvPr/>
        </p:nvCxnSpPr>
        <p:spPr>
          <a:xfrm flipV="1">
            <a:off x="9232392" y="3648827"/>
            <a:ext cx="2999233" cy="19547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9E55A161-7254-4EA9-8AF5-40BBB98CAB8A}"/>
              </a:ext>
            </a:extLst>
          </p:cNvPr>
          <p:cNvCxnSpPr>
            <a:cxnSpLocks/>
          </p:cNvCxnSpPr>
          <p:nvPr/>
        </p:nvCxnSpPr>
        <p:spPr>
          <a:xfrm>
            <a:off x="9220200" y="3454801"/>
            <a:ext cx="3023615" cy="15037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EA1E62CB-2324-45CE-B53B-489E0D8A2C57}"/>
              </a:ext>
            </a:extLst>
          </p:cNvPr>
          <p:cNvCxnSpPr>
            <a:cxnSpLocks/>
          </p:cNvCxnSpPr>
          <p:nvPr/>
        </p:nvCxnSpPr>
        <p:spPr>
          <a:xfrm flipV="1">
            <a:off x="9238487" y="4911015"/>
            <a:ext cx="2999233" cy="19547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DBFB56E0-AF93-4A7E-9B28-68195AE786B9}"/>
              </a:ext>
            </a:extLst>
          </p:cNvPr>
          <p:cNvSpPr txBox="1"/>
          <p:nvPr/>
        </p:nvSpPr>
        <p:spPr>
          <a:xfrm>
            <a:off x="10415020" y="3464160"/>
            <a:ext cx="1608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multiCoreGen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9DD11B85-1909-4CC0-A1A0-5C55742586E7}"/>
              </a:ext>
            </a:extLst>
          </p:cNvPr>
          <p:cNvSpPr txBox="1"/>
          <p:nvPr/>
        </p:nvSpPr>
        <p:spPr>
          <a:xfrm>
            <a:off x="10473256" y="4773889"/>
            <a:ext cx="1608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multiCoreGen</a:t>
            </a:r>
          </a:p>
        </p:txBody>
      </p:sp>
    </p:spTree>
    <p:extLst>
      <p:ext uri="{BB962C8B-B14F-4D97-AF65-F5344CB8AC3E}">
        <p14:creationId xmlns:p14="http://schemas.microsoft.com/office/powerpoint/2010/main" val="31161338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Rectangle 66">
            <a:extLst>
              <a:ext uri="{FF2B5EF4-FFF2-40B4-BE49-F238E27FC236}">
                <a16:creationId xmlns:a16="http://schemas.microsoft.com/office/drawing/2014/main" id="{682DDEEA-0A8C-4F50-A52E-143DC3B1A671}"/>
              </a:ext>
            </a:extLst>
          </p:cNvPr>
          <p:cNvSpPr/>
          <p:nvPr/>
        </p:nvSpPr>
        <p:spPr>
          <a:xfrm>
            <a:off x="4312920" y="4515456"/>
            <a:ext cx="1295400" cy="3627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  <a:latin typeface="Consolas" panose="020B0609020204030204" pitchFamily="49" charset="0"/>
              </a:rPr>
              <a:t>…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A3529DD-E403-4C29-864D-6F11E4B7EFB0}"/>
              </a:ext>
            </a:extLst>
          </p:cNvPr>
          <p:cNvSpPr/>
          <p:nvPr/>
        </p:nvSpPr>
        <p:spPr>
          <a:xfrm>
            <a:off x="381000" y="1447800"/>
            <a:ext cx="7391400" cy="3124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4D7B06-09E6-40A6-8431-2D3C763B6A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 build steps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BA3FBF-CF75-4E9F-BC32-F93FF592B4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C70261-DCF8-4A97-9502-E8EEF2364CDE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0E11C05-36CA-42C5-A1A6-AC0B56C71957}"/>
              </a:ext>
            </a:extLst>
          </p:cNvPr>
          <p:cNvSpPr/>
          <p:nvPr/>
        </p:nvSpPr>
        <p:spPr>
          <a:xfrm>
            <a:off x="609600" y="1676400"/>
            <a:ext cx="838200" cy="533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Consolas" panose="020B0609020204030204" pitchFamily="49" charset="0"/>
              </a:rPr>
              <a:t>.c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CA4239E-22E2-45BA-9AA0-0776810B1E1A}"/>
              </a:ext>
            </a:extLst>
          </p:cNvPr>
          <p:cNvSpPr/>
          <p:nvPr/>
        </p:nvSpPr>
        <p:spPr>
          <a:xfrm>
            <a:off x="618744" y="2802558"/>
            <a:ext cx="838200" cy="533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Consolas" panose="020B0609020204030204" pitchFamily="49" charset="0"/>
              </a:rPr>
              <a:t>.c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688AEF0-2A3C-4FDC-B937-C55A5E024241}"/>
              </a:ext>
            </a:extLst>
          </p:cNvPr>
          <p:cNvSpPr/>
          <p:nvPr/>
        </p:nvSpPr>
        <p:spPr>
          <a:xfrm>
            <a:off x="2415538" y="1676400"/>
            <a:ext cx="1013462" cy="533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Consolas" panose="020B0609020204030204" pitchFamily="49" charset="0"/>
              </a:rPr>
              <a:t>.obj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805EAB7-3856-40F4-BC0F-8876D67FBA1F}"/>
              </a:ext>
            </a:extLst>
          </p:cNvPr>
          <p:cNvSpPr/>
          <p:nvPr/>
        </p:nvSpPr>
        <p:spPr>
          <a:xfrm>
            <a:off x="2415538" y="2787318"/>
            <a:ext cx="1013462" cy="533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Consolas" panose="020B0609020204030204" pitchFamily="49" charset="0"/>
              </a:rPr>
              <a:t>.obj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794291C-2C0F-41CD-B9B6-0E3EDF9A641F}"/>
              </a:ext>
            </a:extLst>
          </p:cNvPr>
          <p:cNvSpPr/>
          <p:nvPr/>
        </p:nvSpPr>
        <p:spPr>
          <a:xfrm>
            <a:off x="2151888" y="3898236"/>
            <a:ext cx="1295400" cy="533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Consolas" panose="020B0609020204030204" pitchFamily="49" charset="0"/>
              </a:rPr>
              <a:t>.lib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0802EFC-BCF8-4258-8BDA-AC34362CA413}"/>
              </a:ext>
            </a:extLst>
          </p:cNvPr>
          <p:cNvSpPr/>
          <p:nvPr/>
        </p:nvSpPr>
        <p:spPr>
          <a:xfrm>
            <a:off x="4114800" y="2525229"/>
            <a:ext cx="1295400" cy="533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Consolas" panose="020B0609020204030204" pitchFamily="49" charset="0"/>
              </a:rPr>
              <a:t>.out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2936C6D-93A4-4B7F-8850-AF2F381ED558}"/>
              </a:ext>
            </a:extLst>
          </p:cNvPr>
          <p:cNvSpPr/>
          <p:nvPr/>
        </p:nvSpPr>
        <p:spPr>
          <a:xfrm>
            <a:off x="1086612" y="2276895"/>
            <a:ext cx="1295400" cy="3627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  <a:latin typeface="Consolas" panose="020B0609020204030204" pitchFamily="49" charset="0"/>
              </a:rPr>
              <a:t>…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734029A-F7C1-4AE4-A126-4986AF42779F}"/>
              </a:ext>
            </a:extLst>
          </p:cNvPr>
          <p:cNvSpPr/>
          <p:nvPr/>
        </p:nvSpPr>
        <p:spPr>
          <a:xfrm>
            <a:off x="2133600" y="3341937"/>
            <a:ext cx="1295400" cy="3627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  <a:latin typeface="Consolas" panose="020B0609020204030204" pitchFamily="49" charset="0"/>
              </a:rPr>
              <a:t>…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DB9865E-CAA7-4DD8-9CFF-4AE151748C6E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>
            <a:off x="1447800" y="1943100"/>
            <a:ext cx="96773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AC13210-A213-4228-8E90-0A8EF0C46893}"/>
              </a:ext>
            </a:extLst>
          </p:cNvPr>
          <p:cNvCxnSpPr>
            <a:cxnSpLocks/>
          </p:cNvCxnSpPr>
          <p:nvPr/>
        </p:nvCxnSpPr>
        <p:spPr>
          <a:xfrm>
            <a:off x="1447800" y="3032721"/>
            <a:ext cx="9342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F74F1BB-D301-4B3C-B450-2FFBF6C22857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3429000" y="1943100"/>
            <a:ext cx="685800" cy="8488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9D34817-4CBA-4A61-92D6-35B83C120D8F}"/>
              </a:ext>
            </a:extLst>
          </p:cNvPr>
          <p:cNvCxnSpPr>
            <a:cxnSpLocks/>
            <a:endCxn id="10" idx="1"/>
          </p:cNvCxnSpPr>
          <p:nvPr/>
        </p:nvCxnSpPr>
        <p:spPr>
          <a:xfrm flipV="1">
            <a:off x="3419856" y="2791929"/>
            <a:ext cx="694944" cy="2651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B363E6D-7CB3-44A3-A1B8-6D730E07C11E}"/>
              </a:ext>
            </a:extLst>
          </p:cNvPr>
          <p:cNvCxnSpPr>
            <a:cxnSpLocks/>
            <a:endCxn id="10" idx="1"/>
          </p:cNvCxnSpPr>
          <p:nvPr/>
        </p:nvCxnSpPr>
        <p:spPr>
          <a:xfrm flipV="1">
            <a:off x="3419856" y="2791929"/>
            <a:ext cx="694944" cy="13257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C5B45B6-66F5-4182-97DB-564C9B8B493D}"/>
              </a:ext>
            </a:extLst>
          </p:cNvPr>
          <p:cNvCxnSpPr>
            <a:cxnSpLocks/>
          </p:cNvCxnSpPr>
          <p:nvPr/>
        </p:nvCxnSpPr>
        <p:spPr>
          <a:xfrm>
            <a:off x="5422392" y="2787318"/>
            <a:ext cx="67360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77A2BCBC-198A-45EB-A4A4-185CFDEE2A5A}"/>
              </a:ext>
            </a:extLst>
          </p:cNvPr>
          <p:cNvSpPr/>
          <p:nvPr/>
        </p:nvSpPr>
        <p:spPr>
          <a:xfrm>
            <a:off x="6108192" y="2525229"/>
            <a:ext cx="1231392" cy="4800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Consolas" panose="020B0609020204030204" pitchFamily="49" charset="0"/>
              </a:rPr>
              <a:t>.rprc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6B9877B-B788-49BE-84E7-D7A34CA1DFB6}"/>
              </a:ext>
            </a:extLst>
          </p:cNvPr>
          <p:cNvSpPr txBox="1"/>
          <p:nvPr/>
        </p:nvSpPr>
        <p:spPr>
          <a:xfrm>
            <a:off x="1398464" y="3069258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compiler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1726418-8659-448A-962A-2A204D232DEB}"/>
              </a:ext>
            </a:extLst>
          </p:cNvPr>
          <p:cNvSpPr txBox="1"/>
          <p:nvPr/>
        </p:nvSpPr>
        <p:spPr>
          <a:xfrm>
            <a:off x="3658556" y="3454801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linker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1665F1B-C624-4292-BF34-E3D4B265710D}"/>
              </a:ext>
            </a:extLst>
          </p:cNvPr>
          <p:cNvSpPr txBox="1"/>
          <p:nvPr/>
        </p:nvSpPr>
        <p:spPr>
          <a:xfrm>
            <a:off x="1434080" y="1905928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compiler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30DFF8B-6AF3-44E1-8087-EEA09D7524A4}"/>
              </a:ext>
            </a:extLst>
          </p:cNvPr>
          <p:cNvSpPr txBox="1"/>
          <p:nvPr/>
        </p:nvSpPr>
        <p:spPr>
          <a:xfrm>
            <a:off x="5362875" y="2978357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out2rpc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5F45315-1583-407E-97A0-751BC8AC2C13}"/>
              </a:ext>
            </a:extLst>
          </p:cNvPr>
          <p:cNvSpPr txBox="1"/>
          <p:nvPr/>
        </p:nvSpPr>
        <p:spPr>
          <a:xfrm>
            <a:off x="6858000" y="4116324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CPU1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9A563456-05DD-421F-A99B-10A6E829AB6B}"/>
              </a:ext>
            </a:extLst>
          </p:cNvPr>
          <p:cNvSpPr/>
          <p:nvPr/>
        </p:nvSpPr>
        <p:spPr>
          <a:xfrm>
            <a:off x="381000" y="4917767"/>
            <a:ext cx="7391400" cy="3124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191B2AB2-379B-4EA1-B8A7-32DE09CAED49}"/>
              </a:ext>
            </a:extLst>
          </p:cNvPr>
          <p:cNvSpPr/>
          <p:nvPr/>
        </p:nvSpPr>
        <p:spPr>
          <a:xfrm>
            <a:off x="609600" y="5146367"/>
            <a:ext cx="838200" cy="533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Consolas" panose="020B0609020204030204" pitchFamily="49" charset="0"/>
              </a:rPr>
              <a:t>.c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907F1628-9C35-43B9-AD2F-0CEF3250A24F}"/>
              </a:ext>
            </a:extLst>
          </p:cNvPr>
          <p:cNvSpPr/>
          <p:nvPr/>
        </p:nvSpPr>
        <p:spPr>
          <a:xfrm>
            <a:off x="618744" y="6272525"/>
            <a:ext cx="838200" cy="533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Consolas" panose="020B0609020204030204" pitchFamily="49" charset="0"/>
              </a:rPr>
              <a:t>.c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CF2DBE4D-5067-4152-B4CF-71503C529206}"/>
              </a:ext>
            </a:extLst>
          </p:cNvPr>
          <p:cNvSpPr/>
          <p:nvPr/>
        </p:nvSpPr>
        <p:spPr>
          <a:xfrm>
            <a:off x="2415538" y="5146367"/>
            <a:ext cx="1013462" cy="533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Consolas" panose="020B0609020204030204" pitchFamily="49" charset="0"/>
              </a:rPr>
              <a:t>.obj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3A48789-803C-4FF3-AAFA-C9F744FB017B}"/>
              </a:ext>
            </a:extLst>
          </p:cNvPr>
          <p:cNvSpPr/>
          <p:nvPr/>
        </p:nvSpPr>
        <p:spPr>
          <a:xfrm>
            <a:off x="2415538" y="6257285"/>
            <a:ext cx="1013462" cy="533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Consolas" panose="020B0609020204030204" pitchFamily="49" charset="0"/>
              </a:rPr>
              <a:t>.obj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46EC435B-64A8-452B-8A2A-34AD1F99629C}"/>
              </a:ext>
            </a:extLst>
          </p:cNvPr>
          <p:cNvSpPr/>
          <p:nvPr/>
        </p:nvSpPr>
        <p:spPr>
          <a:xfrm>
            <a:off x="2151888" y="7368203"/>
            <a:ext cx="1295400" cy="533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Consolas" panose="020B0609020204030204" pitchFamily="49" charset="0"/>
              </a:rPr>
              <a:t>.lib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3F66D355-DECE-4104-BA2A-6C53B5A5F8BF}"/>
              </a:ext>
            </a:extLst>
          </p:cNvPr>
          <p:cNvSpPr/>
          <p:nvPr/>
        </p:nvSpPr>
        <p:spPr>
          <a:xfrm>
            <a:off x="4114800" y="5995196"/>
            <a:ext cx="1295400" cy="533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Consolas" panose="020B0609020204030204" pitchFamily="49" charset="0"/>
              </a:rPr>
              <a:t>.out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10D89C87-A58E-429C-B737-26D84C3F4E33}"/>
              </a:ext>
            </a:extLst>
          </p:cNvPr>
          <p:cNvSpPr/>
          <p:nvPr/>
        </p:nvSpPr>
        <p:spPr>
          <a:xfrm>
            <a:off x="1086612" y="5746862"/>
            <a:ext cx="1295400" cy="3627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  <a:latin typeface="Consolas" panose="020B0609020204030204" pitchFamily="49" charset="0"/>
              </a:rPr>
              <a:t>…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41B55A4-989C-45FE-81CB-E4625D478B75}"/>
              </a:ext>
            </a:extLst>
          </p:cNvPr>
          <p:cNvSpPr/>
          <p:nvPr/>
        </p:nvSpPr>
        <p:spPr>
          <a:xfrm>
            <a:off x="2133600" y="6811904"/>
            <a:ext cx="1295400" cy="3627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  <a:latin typeface="Consolas" panose="020B0609020204030204" pitchFamily="49" charset="0"/>
              </a:rPr>
              <a:t>…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D7E09D94-1379-47B8-AA2D-F45A2256CBD6}"/>
              </a:ext>
            </a:extLst>
          </p:cNvPr>
          <p:cNvCxnSpPr>
            <a:cxnSpLocks/>
            <a:stCxn id="42" idx="3"/>
            <a:endCxn id="44" idx="1"/>
          </p:cNvCxnSpPr>
          <p:nvPr/>
        </p:nvCxnSpPr>
        <p:spPr>
          <a:xfrm>
            <a:off x="1447800" y="5413067"/>
            <a:ext cx="96773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2A0FF670-7C04-414B-BA39-B0180BD28F94}"/>
              </a:ext>
            </a:extLst>
          </p:cNvPr>
          <p:cNvCxnSpPr>
            <a:cxnSpLocks/>
          </p:cNvCxnSpPr>
          <p:nvPr/>
        </p:nvCxnSpPr>
        <p:spPr>
          <a:xfrm>
            <a:off x="1447800" y="6502688"/>
            <a:ext cx="9342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1030E07A-2D4C-4F1E-9ADF-5220934AD13F}"/>
              </a:ext>
            </a:extLst>
          </p:cNvPr>
          <p:cNvCxnSpPr>
            <a:cxnSpLocks/>
            <a:endCxn id="47" idx="1"/>
          </p:cNvCxnSpPr>
          <p:nvPr/>
        </p:nvCxnSpPr>
        <p:spPr>
          <a:xfrm>
            <a:off x="3429000" y="5413067"/>
            <a:ext cx="685800" cy="8488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6A85FF02-6EE1-4A71-9559-094C4ADDE4EF}"/>
              </a:ext>
            </a:extLst>
          </p:cNvPr>
          <p:cNvCxnSpPr>
            <a:cxnSpLocks/>
            <a:endCxn id="47" idx="1"/>
          </p:cNvCxnSpPr>
          <p:nvPr/>
        </p:nvCxnSpPr>
        <p:spPr>
          <a:xfrm flipV="1">
            <a:off x="3419856" y="6261896"/>
            <a:ext cx="694944" cy="2651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775C072D-D15C-4E26-B685-74A991F459D2}"/>
              </a:ext>
            </a:extLst>
          </p:cNvPr>
          <p:cNvCxnSpPr>
            <a:cxnSpLocks/>
            <a:endCxn id="47" idx="1"/>
          </p:cNvCxnSpPr>
          <p:nvPr/>
        </p:nvCxnSpPr>
        <p:spPr>
          <a:xfrm flipV="1">
            <a:off x="3419856" y="6261896"/>
            <a:ext cx="694944" cy="13257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95080626-E0FD-4ABC-9331-2E1B55385970}"/>
              </a:ext>
            </a:extLst>
          </p:cNvPr>
          <p:cNvCxnSpPr>
            <a:cxnSpLocks/>
          </p:cNvCxnSpPr>
          <p:nvPr/>
        </p:nvCxnSpPr>
        <p:spPr>
          <a:xfrm>
            <a:off x="5422392" y="6257285"/>
            <a:ext cx="67360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704D93B2-9FF9-446D-BA72-9BFC035BD572}"/>
              </a:ext>
            </a:extLst>
          </p:cNvPr>
          <p:cNvSpPr/>
          <p:nvPr/>
        </p:nvSpPr>
        <p:spPr>
          <a:xfrm>
            <a:off x="6108192" y="5995196"/>
            <a:ext cx="1231392" cy="4800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Consolas" panose="020B0609020204030204" pitchFamily="49" charset="0"/>
              </a:rPr>
              <a:t>.rprc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1D81AA92-CBB3-4F17-8334-092468668532}"/>
              </a:ext>
            </a:extLst>
          </p:cNvPr>
          <p:cNvSpPr txBox="1"/>
          <p:nvPr/>
        </p:nvSpPr>
        <p:spPr>
          <a:xfrm>
            <a:off x="1398464" y="6539225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compiler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00B3AF53-C68A-498C-8719-0DBD5E142285}"/>
              </a:ext>
            </a:extLst>
          </p:cNvPr>
          <p:cNvSpPr txBox="1"/>
          <p:nvPr/>
        </p:nvSpPr>
        <p:spPr>
          <a:xfrm>
            <a:off x="3658556" y="6924768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linker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A818BEEE-B536-4989-98A8-5FCB0B27F511}"/>
              </a:ext>
            </a:extLst>
          </p:cNvPr>
          <p:cNvSpPr txBox="1"/>
          <p:nvPr/>
        </p:nvSpPr>
        <p:spPr>
          <a:xfrm>
            <a:off x="1434080" y="5375895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compiler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098C4FFF-76F7-47F4-AF13-5C462F089418}"/>
              </a:ext>
            </a:extLst>
          </p:cNvPr>
          <p:cNvSpPr txBox="1"/>
          <p:nvPr/>
        </p:nvSpPr>
        <p:spPr>
          <a:xfrm>
            <a:off x="5362875" y="6448324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out2rpc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586DAF5F-EAB6-478E-9DFA-52448EC3B9A1}"/>
              </a:ext>
            </a:extLst>
          </p:cNvPr>
          <p:cNvSpPr txBox="1"/>
          <p:nvPr/>
        </p:nvSpPr>
        <p:spPr>
          <a:xfrm>
            <a:off x="6858000" y="7586291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CPUn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E5AD7DDF-B7E1-404C-8018-2E284139A75E}"/>
              </a:ext>
            </a:extLst>
          </p:cNvPr>
          <p:cNvSpPr/>
          <p:nvPr/>
        </p:nvSpPr>
        <p:spPr>
          <a:xfrm>
            <a:off x="10344912" y="4015169"/>
            <a:ext cx="2017775" cy="4988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Consolas" panose="020B0609020204030204" pitchFamily="49" charset="0"/>
              </a:rPr>
              <a:t>.appimage</a:t>
            </a: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53534862-0A6E-478B-B9B5-F7F330E5A773}"/>
              </a:ext>
            </a:extLst>
          </p:cNvPr>
          <p:cNvCxnSpPr>
            <a:cxnSpLocks/>
            <a:endCxn id="68" idx="1"/>
          </p:cNvCxnSpPr>
          <p:nvPr/>
        </p:nvCxnSpPr>
        <p:spPr>
          <a:xfrm>
            <a:off x="7321297" y="2760826"/>
            <a:ext cx="3023615" cy="15037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FEDABF23-9069-4472-A484-EF03CA22C97A}"/>
              </a:ext>
            </a:extLst>
          </p:cNvPr>
          <p:cNvCxnSpPr>
            <a:cxnSpLocks/>
            <a:endCxn id="68" idx="1"/>
          </p:cNvCxnSpPr>
          <p:nvPr/>
        </p:nvCxnSpPr>
        <p:spPr>
          <a:xfrm flipV="1">
            <a:off x="7345679" y="4264579"/>
            <a:ext cx="2999233" cy="19547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DBFB56E0-AF93-4A7E-9B28-68195AE786B9}"/>
              </a:ext>
            </a:extLst>
          </p:cNvPr>
          <p:cNvSpPr txBox="1"/>
          <p:nvPr/>
        </p:nvSpPr>
        <p:spPr>
          <a:xfrm>
            <a:off x="8528307" y="4079912"/>
            <a:ext cx="1608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multiCoreGen</a:t>
            </a:r>
          </a:p>
        </p:txBody>
      </p:sp>
    </p:spTree>
    <p:extLst>
      <p:ext uri="{BB962C8B-B14F-4D97-AF65-F5344CB8AC3E}">
        <p14:creationId xmlns:p14="http://schemas.microsoft.com/office/powerpoint/2010/main" val="19939394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67FEBC4-A041-4AE9-B879-63664ED74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438151"/>
            <a:ext cx="12618720" cy="813437"/>
          </a:xfrm>
        </p:spPr>
        <p:txBody>
          <a:bodyPr>
            <a:normAutofit/>
          </a:bodyPr>
          <a:lstStyle/>
          <a:p>
            <a:r>
              <a:rPr lang="en-US" sz="3840" dirty="0"/>
              <a:t>Multi-core Image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53BCCAD-B4C3-44E4-9B6D-5C0CDE4B81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4054896"/>
              </p:ext>
            </p:extLst>
          </p:nvPr>
        </p:nvGraphicFramePr>
        <p:xfrm>
          <a:off x="2807818" y="1691640"/>
          <a:ext cx="3457651" cy="493776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457651">
                  <a:extLst>
                    <a:ext uri="{9D8B030D-6E8A-4147-A177-3AD203B41FA5}">
                      <a16:colId xmlns:a16="http://schemas.microsoft.com/office/drawing/2014/main" val="2915355338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/>
                        <a:t>Multi-Core Header</a:t>
                      </a:r>
                    </a:p>
                  </a:txBody>
                  <a:tcPr marL="109728" marR="109728" marT="54864" marB="54864"/>
                </a:tc>
                <a:extLst>
                  <a:ext uri="{0D108BD9-81ED-4DB2-BD59-A6C34878D82A}">
                    <a16:rowId xmlns:a16="http://schemas.microsoft.com/office/drawing/2014/main" val="607350456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/>
                        <a:t>Core 1 Meta Header</a:t>
                      </a:r>
                    </a:p>
                  </a:txBody>
                  <a:tcPr marL="109728" marR="109728" marT="54864" marB="54864"/>
                </a:tc>
                <a:extLst>
                  <a:ext uri="{0D108BD9-81ED-4DB2-BD59-A6C34878D82A}">
                    <a16:rowId xmlns:a16="http://schemas.microsoft.com/office/drawing/2014/main" val="1563684443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/>
                        <a:t>Core 2 Meta Header</a:t>
                      </a:r>
                    </a:p>
                  </a:txBody>
                  <a:tcPr marL="109728" marR="109728" marT="54864" marB="54864"/>
                </a:tc>
                <a:extLst>
                  <a:ext uri="{0D108BD9-81ED-4DB2-BD59-A6C34878D82A}">
                    <a16:rowId xmlns:a16="http://schemas.microsoft.com/office/drawing/2014/main" val="3469540119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/>
                        <a:t>….</a:t>
                      </a:r>
                    </a:p>
                  </a:txBody>
                  <a:tcPr marL="109728" marR="109728" marT="54864" marB="54864"/>
                </a:tc>
                <a:extLst>
                  <a:ext uri="{0D108BD9-81ED-4DB2-BD59-A6C34878D82A}">
                    <a16:rowId xmlns:a16="http://schemas.microsoft.com/office/drawing/2014/main" val="1626782333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/>
                        <a:t>Header End</a:t>
                      </a:r>
                    </a:p>
                  </a:txBody>
                  <a:tcPr marL="109728" marR="109728" marT="54864" marB="54864"/>
                </a:tc>
                <a:extLst>
                  <a:ext uri="{0D108BD9-81ED-4DB2-BD59-A6C34878D82A}">
                    <a16:rowId xmlns:a16="http://schemas.microsoft.com/office/drawing/2014/main" val="3310700098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/>
                        <a:t>Core 1 RPRC</a:t>
                      </a:r>
                    </a:p>
                  </a:txBody>
                  <a:tcPr marL="109728" marR="109728" marT="54864" marB="54864"/>
                </a:tc>
                <a:extLst>
                  <a:ext uri="{0D108BD9-81ED-4DB2-BD59-A6C34878D82A}">
                    <a16:rowId xmlns:a16="http://schemas.microsoft.com/office/drawing/2014/main" val="2930171660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/>
                        <a:t>Core 2 RPRC</a:t>
                      </a:r>
                    </a:p>
                  </a:txBody>
                  <a:tcPr marL="109728" marR="109728" marT="54864" marB="54864"/>
                </a:tc>
                <a:extLst>
                  <a:ext uri="{0D108BD9-81ED-4DB2-BD59-A6C34878D82A}">
                    <a16:rowId xmlns:a16="http://schemas.microsoft.com/office/drawing/2014/main" val="4269325877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/>
                        <a:t>….</a:t>
                      </a:r>
                    </a:p>
                  </a:txBody>
                  <a:tcPr marL="109728" marR="109728" marT="54864" marB="54864"/>
                </a:tc>
                <a:extLst>
                  <a:ext uri="{0D108BD9-81ED-4DB2-BD59-A6C34878D82A}">
                    <a16:rowId xmlns:a16="http://schemas.microsoft.com/office/drawing/2014/main" val="1259467262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/>
                        <a:t>Core N RPRC</a:t>
                      </a:r>
                    </a:p>
                  </a:txBody>
                  <a:tcPr marL="109728" marR="109728" marT="54864" marB="54864"/>
                </a:tc>
                <a:extLst>
                  <a:ext uri="{0D108BD9-81ED-4DB2-BD59-A6C34878D82A}">
                    <a16:rowId xmlns:a16="http://schemas.microsoft.com/office/drawing/2014/main" val="3958971306"/>
                  </a:ext>
                </a:extLst>
              </a:tr>
            </a:tbl>
          </a:graphicData>
        </a:graphic>
      </p:graphicFrame>
      <p:sp>
        <p:nvSpPr>
          <p:cNvPr id="7" name="Right Brace 6">
            <a:extLst>
              <a:ext uri="{FF2B5EF4-FFF2-40B4-BE49-F238E27FC236}">
                <a16:creationId xmlns:a16="http://schemas.microsoft.com/office/drawing/2014/main" id="{1D0B9D5A-ABB8-4CE6-99B5-3AEF0CEFF58D}"/>
              </a:ext>
            </a:extLst>
          </p:cNvPr>
          <p:cNvSpPr/>
          <p:nvPr/>
        </p:nvSpPr>
        <p:spPr>
          <a:xfrm>
            <a:off x="6404458" y="1691640"/>
            <a:ext cx="409651" cy="574242"/>
          </a:xfrm>
          <a:prstGeom prst="rightBrace">
            <a:avLst>
              <a:gd name="adj1" fmla="val 8333"/>
              <a:gd name="adj2" fmla="val 5182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D4CE16DF-1C33-4E99-B4B7-FE7E89F643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5000973"/>
              </p:ext>
            </p:extLst>
          </p:nvPr>
        </p:nvGraphicFramePr>
        <p:xfrm>
          <a:off x="8374685" y="1679121"/>
          <a:ext cx="1789786" cy="1243584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1789786">
                  <a:extLst>
                    <a:ext uri="{9D8B030D-6E8A-4147-A177-3AD203B41FA5}">
                      <a16:colId xmlns:a16="http://schemas.microsoft.com/office/drawing/2014/main" val="2915355338"/>
                    </a:ext>
                  </a:extLst>
                </a:gridCol>
              </a:tblGrid>
              <a:tr h="310896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Magic Word</a:t>
                      </a:r>
                    </a:p>
                  </a:txBody>
                  <a:tcPr marL="109728" marR="109728" marT="54864" marB="54864"/>
                </a:tc>
                <a:extLst>
                  <a:ext uri="{0D108BD9-81ED-4DB2-BD59-A6C34878D82A}">
                    <a16:rowId xmlns:a16="http://schemas.microsoft.com/office/drawing/2014/main" val="607350456"/>
                  </a:ext>
                </a:extLst>
              </a:tr>
              <a:tr h="310896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Number of Cores</a:t>
                      </a:r>
                    </a:p>
                  </a:txBody>
                  <a:tcPr marL="109728" marR="109728" marT="54864" marB="54864"/>
                </a:tc>
                <a:extLst>
                  <a:ext uri="{0D108BD9-81ED-4DB2-BD59-A6C34878D82A}">
                    <a16:rowId xmlns:a16="http://schemas.microsoft.com/office/drawing/2014/main" val="1563684443"/>
                  </a:ext>
                </a:extLst>
              </a:tr>
              <a:tr h="31089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/>
                        <a:t>Device ID</a:t>
                      </a:r>
                    </a:p>
                  </a:txBody>
                  <a:tcPr marL="109728" marR="109728" marT="54864" marB="54864"/>
                </a:tc>
                <a:extLst>
                  <a:ext uri="{0D108BD9-81ED-4DB2-BD59-A6C34878D82A}">
                    <a16:rowId xmlns:a16="http://schemas.microsoft.com/office/drawing/2014/main" val="3469540119"/>
                  </a:ext>
                </a:extLst>
              </a:tr>
              <a:tr h="310896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Reserved</a:t>
                      </a:r>
                    </a:p>
                  </a:txBody>
                  <a:tcPr marL="109728" marR="109728" marT="54864" marB="54864"/>
                </a:tc>
                <a:extLst>
                  <a:ext uri="{0D108BD9-81ED-4DB2-BD59-A6C34878D82A}">
                    <a16:rowId xmlns:a16="http://schemas.microsoft.com/office/drawing/2014/main" val="1626782333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83DDD0F2-5AE2-40AC-BF3F-CDD633D782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3046542"/>
              </p:ext>
            </p:extLst>
          </p:nvPr>
        </p:nvGraphicFramePr>
        <p:xfrm>
          <a:off x="8374685" y="3354629"/>
          <a:ext cx="1789786" cy="618948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1789786">
                  <a:extLst>
                    <a:ext uri="{9D8B030D-6E8A-4147-A177-3AD203B41FA5}">
                      <a16:colId xmlns:a16="http://schemas.microsoft.com/office/drawing/2014/main" val="2915355338"/>
                    </a:ext>
                  </a:extLst>
                </a:gridCol>
              </a:tblGrid>
              <a:tr h="308052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Core ID</a:t>
                      </a:r>
                    </a:p>
                  </a:txBody>
                  <a:tcPr marL="109728" marR="109728" marT="54864" marB="54864"/>
                </a:tc>
                <a:extLst>
                  <a:ext uri="{0D108BD9-81ED-4DB2-BD59-A6C34878D82A}">
                    <a16:rowId xmlns:a16="http://schemas.microsoft.com/office/drawing/2014/main" val="607350456"/>
                  </a:ext>
                </a:extLst>
              </a:tr>
              <a:tr h="310896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RPPC Image Offset</a:t>
                      </a:r>
                    </a:p>
                  </a:txBody>
                  <a:tcPr marL="109728" marR="109728" marT="54864" marB="54864"/>
                </a:tc>
                <a:extLst>
                  <a:ext uri="{0D108BD9-81ED-4DB2-BD59-A6C34878D82A}">
                    <a16:rowId xmlns:a16="http://schemas.microsoft.com/office/drawing/2014/main" val="1563684443"/>
                  </a:ext>
                </a:extLst>
              </a:tr>
            </a:tbl>
          </a:graphicData>
        </a:graphic>
      </p:graphicFrame>
      <p:sp>
        <p:nvSpPr>
          <p:cNvPr id="10" name="Right Brace 9">
            <a:extLst>
              <a:ext uri="{FF2B5EF4-FFF2-40B4-BE49-F238E27FC236}">
                <a16:creationId xmlns:a16="http://schemas.microsoft.com/office/drawing/2014/main" id="{615E4A61-32A9-4955-966F-F8635299576F}"/>
              </a:ext>
            </a:extLst>
          </p:cNvPr>
          <p:cNvSpPr/>
          <p:nvPr/>
        </p:nvSpPr>
        <p:spPr>
          <a:xfrm>
            <a:off x="6374162" y="2785009"/>
            <a:ext cx="409651" cy="544904"/>
          </a:xfrm>
          <a:prstGeom prst="rightBrace">
            <a:avLst>
              <a:gd name="adj1" fmla="val 8333"/>
              <a:gd name="adj2" fmla="val 5182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CBD77198-2ABC-425D-A7D4-00086494C2BE}"/>
              </a:ext>
            </a:extLst>
          </p:cNvPr>
          <p:cNvCxnSpPr>
            <a:cxnSpLocks/>
            <a:stCxn id="7" idx="1"/>
            <a:endCxn id="8" idx="1"/>
          </p:cNvCxnSpPr>
          <p:nvPr/>
        </p:nvCxnSpPr>
        <p:spPr>
          <a:xfrm rot="10800000" flipH="1" flipV="1">
            <a:off x="6814109" y="1989211"/>
            <a:ext cx="1560576" cy="311701"/>
          </a:xfrm>
          <a:prstGeom prst="bentConnector3">
            <a:avLst>
              <a:gd name="adj1" fmla="val 15578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B5353C1D-8936-48CC-9373-A99FB3744E16}"/>
              </a:ext>
            </a:extLst>
          </p:cNvPr>
          <p:cNvCxnSpPr>
            <a:cxnSpLocks/>
            <a:stCxn id="10" idx="1"/>
            <a:endCxn id="9" idx="1"/>
          </p:cNvCxnSpPr>
          <p:nvPr/>
        </p:nvCxnSpPr>
        <p:spPr>
          <a:xfrm rot="10800000" flipH="1" flipV="1">
            <a:off x="6783813" y="3067377"/>
            <a:ext cx="1590872" cy="596725"/>
          </a:xfrm>
          <a:prstGeom prst="bentConnector3">
            <a:avLst>
              <a:gd name="adj1" fmla="val 16349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2A4B070-AA22-46F1-91C0-CDF0D4938C59}"/>
              </a:ext>
            </a:extLst>
          </p:cNvPr>
          <p:cNvSpPr txBox="1"/>
          <p:nvPr/>
        </p:nvSpPr>
        <p:spPr>
          <a:xfrm>
            <a:off x="10287000" y="1679121"/>
            <a:ext cx="167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0x00000000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5CA1382-2D54-4FF6-A4DB-9C52C2B872B7}"/>
              </a:ext>
            </a:extLst>
          </p:cNvPr>
          <p:cNvSpPr txBox="1"/>
          <p:nvPr/>
        </p:nvSpPr>
        <p:spPr>
          <a:xfrm>
            <a:off x="10287000" y="1989210"/>
            <a:ext cx="167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0x00000004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ED57EB6-06F1-4F6D-B70B-760AD4618CC2}"/>
              </a:ext>
            </a:extLst>
          </p:cNvPr>
          <p:cNvSpPr txBox="1"/>
          <p:nvPr/>
        </p:nvSpPr>
        <p:spPr>
          <a:xfrm>
            <a:off x="10287000" y="2317860"/>
            <a:ext cx="167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0x00000008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84CCE88-4341-49C2-ADE3-5AAB46EE6CD1}"/>
              </a:ext>
            </a:extLst>
          </p:cNvPr>
          <p:cNvSpPr txBox="1"/>
          <p:nvPr/>
        </p:nvSpPr>
        <p:spPr>
          <a:xfrm>
            <a:off x="10287000" y="2646510"/>
            <a:ext cx="167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0x0000000C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5DC73D6-1983-4E96-8671-E3991380FB06}"/>
              </a:ext>
            </a:extLst>
          </p:cNvPr>
          <p:cNvSpPr txBox="1"/>
          <p:nvPr/>
        </p:nvSpPr>
        <p:spPr>
          <a:xfrm>
            <a:off x="10287000" y="3385682"/>
            <a:ext cx="167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0x00000000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D39C512-C002-46B8-81EA-E472CCDDAF60}"/>
              </a:ext>
            </a:extLst>
          </p:cNvPr>
          <p:cNvSpPr txBox="1"/>
          <p:nvPr/>
        </p:nvSpPr>
        <p:spPr>
          <a:xfrm>
            <a:off x="10287000" y="3695771"/>
            <a:ext cx="167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0x00000004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3620BFA-8F35-42F1-897F-E90C84FB53EA}"/>
              </a:ext>
            </a:extLst>
          </p:cNvPr>
          <p:cNvSpPr txBox="1"/>
          <p:nvPr/>
        </p:nvSpPr>
        <p:spPr>
          <a:xfrm>
            <a:off x="9982200" y="1420165"/>
            <a:ext cx="167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Offset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595344A-941F-46C3-A693-564B26228B33}"/>
              </a:ext>
            </a:extLst>
          </p:cNvPr>
          <p:cNvSpPr txBox="1"/>
          <p:nvPr/>
        </p:nvSpPr>
        <p:spPr>
          <a:xfrm>
            <a:off x="7362748" y="2090282"/>
            <a:ext cx="167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(16 Bytes)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A1E8EEB-5534-420A-B08C-154DBEEAB132}"/>
              </a:ext>
            </a:extLst>
          </p:cNvPr>
          <p:cNvSpPr txBox="1"/>
          <p:nvPr/>
        </p:nvSpPr>
        <p:spPr>
          <a:xfrm>
            <a:off x="7362748" y="3418772"/>
            <a:ext cx="167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(8 Bytes)</a:t>
            </a:r>
          </a:p>
        </p:txBody>
      </p:sp>
      <p:graphicFrame>
        <p:nvGraphicFramePr>
          <p:cNvPr id="32" name="Table 31">
            <a:extLst>
              <a:ext uri="{FF2B5EF4-FFF2-40B4-BE49-F238E27FC236}">
                <a16:creationId xmlns:a16="http://schemas.microsoft.com/office/drawing/2014/main" id="{696B041B-6FAB-4C04-B2AF-F4A40D13AB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2393539"/>
              </p:ext>
            </p:extLst>
          </p:nvPr>
        </p:nvGraphicFramePr>
        <p:xfrm>
          <a:off x="8374685" y="4486452"/>
          <a:ext cx="1789786" cy="618948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1789786">
                  <a:extLst>
                    <a:ext uri="{9D8B030D-6E8A-4147-A177-3AD203B41FA5}">
                      <a16:colId xmlns:a16="http://schemas.microsoft.com/office/drawing/2014/main" val="2915355338"/>
                    </a:ext>
                  </a:extLst>
                </a:gridCol>
              </a:tblGrid>
              <a:tr h="308052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Reserved</a:t>
                      </a:r>
                    </a:p>
                  </a:txBody>
                  <a:tcPr marL="109728" marR="109728" marT="54864" marB="54864"/>
                </a:tc>
                <a:extLst>
                  <a:ext uri="{0D108BD9-81ED-4DB2-BD59-A6C34878D82A}">
                    <a16:rowId xmlns:a16="http://schemas.microsoft.com/office/drawing/2014/main" val="607350456"/>
                  </a:ext>
                </a:extLst>
              </a:tr>
              <a:tr h="310896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End of Header</a:t>
                      </a:r>
                    </a:p>
                  </a:txBody>
                  <a:tcPr marL="109728" marR="109728" marT="54864" marB="54864"/>
                </a:tc>
                <a:extLst>
                  <a:ext uri="{0D108BD9-81ED-4DB2-BD59-A6C34878D82A}">
                    <a16:rowId xmlns:a16="http://schemas.microsoft.com/office/drawing/2014/main" val="1563684443"/>
                  </a:ext>
                </a:extLst>
              </a:tr>
            </a:tbl>
          </a:graphicData>
        </a:graphic>
      </p:graphicFrame>
      <p:sp>
        <p:nvSpPr>
          <p:cNvPr id="33" name="Right Brace 32">
            <a:extLst>
              <a:ext uri="{FF2B5EF4-FFF2-40B4-BE49-F238E27FC236}">
                <a16:creationId xmlns:a16="http://schemas.microsoft.com/office/drawing/2014/main" id="{87C5AB78-5110-43D6-8E5B-00F823D90B67}"/>
              </a:ext>
            </a:extLst>
          </p:cNvPr>
          <p:cNvSpPr/>
          <p:nvPr/>
        </p:nvSpPr>
        <p:spPr>
          <a:xfrm>
            <a:off x="6374162" y="3916832"/>
            <a:ext cx="409651" cy="544904"/>
          </a:xfrm>
          <a:prstGeom prst="rightBrace">
            <a:avLst>
              <a:gd name="adj1" fmla="val 8333"/>
              <a:gd name="adj2" fmla="val 5182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6B6BCC59-2919-42CC-8626-95702D39AE10}"/>
              </a:ext>
            </a:extLst>
          </p:cNvPr>
          <p:cNvCxnSpPr>
            <a:cxnSpLocks/>
            <a:stCxn id="33" idx="1"/>
            <a:endCxn id="32" idx="1"/>
          </p:cNvCxnSpPr>
          <p:nvPr/>
        </p:nvCxnSpPr>
        <p:spPr>
          <a:xfrm rot="10800000" flipH="1" flipV="1">
            <a:off x="6783813" y="4199200"/>
            <a:ext cx="1590872" cy="596725"/>
          </a:xfrm>
          <a:prstGeom prst="bentConnector3">
            <a:avLst>
              <a:gd name="adj1" fmla="val 16349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88DEA299-AC40-4BBF-BDA1-455AC98DCF5E}"/>
              </a:ext>
            </a:extLst>
          </p:cNvPr>
          <p:cNvSpPr txBox="1"/>
          <p:nvPr/>
        </p:nvSpPr>
        <p:spPr>
          <a:xfrm>
            <a:off x="10287000" y="4517505"/>
            <a:ext cx="167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0x00000000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26C6863-46EF-4B48-B7AD-15111E7530FA}"/>
              </a:ext>
            </a:extLst>
          </p:cNvPr>
          <p:cNvSpPr txBox="1"/>
          <p:nvPr/>
        </p:nvSpPr>
        <p:spPr>
          <a:xfrm>
            <a:off x="10287000" y="4827594"/>
            <a:ext cx="167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0x00000004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ADE4F35-2871-443C-A4A3-11C575CEEFD1}"/>
              </a:ext>
            </a:extLst>
          </p:cNvPr>
          <p:cNvSpPr txBox="1"/>
          <p:nvPr/>
        </p:nvSpPr>
        <p:spPr>
          <a:xfrm>
            <a:off x="7362748" y="4550595"/>
            <a:ext cx="167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(8 Bytes)</a:t>
            </a:r>
          </a:p>
        </p:txBody>
      </p:sp>
      <p:sp>
        <p:nvSpPr>
          <p:cNvPr id="38" name="Right Brace 37">
            <a:extLst>
              <a:ext uri="{FF2B5EF4-FFF2-40B4-BE49-F238E27FC236}">
                <a16:creationId xmlns:a16="http://schemas.microsoft.com/office/drawing/2014/main" id="{C24DE5B4-0257-496D-9D5F-EC977BE875ED}"/>
              </a:ext>
            </a:extLst>
          </p:cNvPr>
          <p:cNvSpPr/>
          <p:nvPr/>
        </p:nvSpPr>
        <p:spPr>
          <a:xfrm rot="10800000">
            <a:off x="2333549" y="1691638"/>
            <a:ext cx="439032" cy="2727962"/>
          </a:xfrm>
          <a:prstGeom prst="rightBrace">
            <a:avLst>
              <a:gd name="adj1" fmla="val 8333"/>
              <a:gd name="adj2" fmla="val 5182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BA96D69-B79E-4732-B461-B2D446ECB160}"/>
              </a:ext>
            </a:extLst>
          </p:cNvPr>
          <p:cNvSpPr txBox="1"/>
          <p:nvPr/>
        </p:nvSpPr>
        <p:spPr>
          <a:xfrm rot="16200000">
            <a:off x="1295584" y="2821518"/>
            <a:ext cx="167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Meta Header</a:t>
            </a:r>
          </a:p>
        </p:txBody>
      </p:sp>
      <p:sp>
        <p:nvSpPr>
          <p:cNvPr id="40" name="Right Brace 39">
            <a:extLst>
              <a:ext uri="{FF2B5EF4-FFF2-40B4-BE49-F238E27FC236}">
                <a16:creationId xmlns:a16="http://schemas.microsoft.com/office/drawing/2014/main" id="{F790694A-EFBC-4A11-BA31-9816E669DB1A}"/>
              </a:ext>
            </a:extLst>
          </p:cNvPr>
          <p:cNvSpPr/>
          <p:nvPr/>
        </p:nvSpPr>
        <p:spPr>
          <a:xfrm rot="10800000">
            <a:off x="2334464" y="4419600"/>
            <a:ext cx="408736" cy="2209800"/>
          </a:xfrm>
          <a:prstGeom prst="rightBrace">
            <a:avLst>
              <a:gd name="adj1" fmla="val 8333"/>
              <a:gd name="adj2" fmla="val 5182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155BE58-EDEC-4180-8450-5E8450035756}"/>
              </a:ext>
            </a:extLst>
          </p:cNvPr>
          <p:cNvSpPr txBox="1"/>
          <p:nvPr/>
        </p:nvSpPr>
        <p:spPr>
          <a:xfrm rot="16200000">
            <a:off x="1340145" y="5250295"/>
            <a:ext cx="167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RPRC Images</a:t>
            </a:r>
          </a:p>
        </p:txBody>
      </p:sp>
      <p:sp>
        <p:nvSpPr>
          <p:cNvPr id="42" name="Right Brace 41">
            <a:extLst>
              <a:ext uri="{FF2B5EF4-FFF2-40B4-BE49-F238E27FC236}">
                <a16:creationId xmlns:a16="http://schemas.microsoft.com/office/drawing/2014/main" id="{7426DB4B-DF81-49A6-8888-A8CF7FF99260}"/>
              </a:ext>
            </a:extLst>
          </p:cNvPr>
          <p:cNvSpPr/>
          <p:nvPr/>
        </p:nvSpPr>
        <p:spPr>
          <a:xfrm>
            <a:off x="6374162" y="6054443"/>
            <a:ext cx="409651" cy="574957"/>
          </a:xfrm>
          <a:prstGeom prst="rightBrace">
            <a:avLst>
              <a:gd name="adj1" fmla="val 8333"/>
              <a:gd name="adj2" fmla="val 5182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8DFC395-FE30-4AA9-A860-3F63CF42DE9C}"/>
              </a:ext>
            </a:extLst>
          </p:cNvPr>
          <p:cNvSpPr txBox="1"/>
          <p:nvPr/>
        </p:nvSpPr>
        <p:spPr>
          <a:xfrm>
            <a:off x="6814109" y="6203421"/>
            <a:ext cx="167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*Refer RPRC Format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C69F8D1-F666-4B26-AC8D-CEF9A30BF6D3}"/>
              </a:ext>
            </a:extLst>
          </p:cNvPr>
          <p:cNvSpPr txBox="1"/>
          <p:nvPr/>
        </p:nvSpPr>
        <p:spPr>
          <a:xfrm>
            <a:off x="9791700" y="3048585"/>
            <a:ext cx="2667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Offset: 0x10 + (8 * Core Index)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9A4EB1F-1302-477E-B2D3-264775791D18}"/>
              </a:ext>
            </a:extLst>
          </p:cNvPr>
          <p:cNvSpPr txBox="1"/>
          <p:nvPr/>
        </p:nvSpPr>
        <p:spPr>
          <a:xfrm>
            <a:off x="9829800" y="4189284"/>
            <a:ext cx="2667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Offset: 0x10 + (8 * Num Cores)</a:t>
            </a:r>
          </a:p>
        </p:txBody>
      </p:sp>
    </p:spTree>
    <p:extLst>
      <p:ext uri="{BB962C8B-B14F-4D97-AF65-F5344CB8AC3E}">
        <p14:creationId xmlns:p14="http://schemas.microsoft.com/office/powerpoint/2010/main" val="40938617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00DAB2A0-33EA-43A1-9F35-64309D96C6F6}"/>
              </a:ext>
            </a:extLst>
          </p:cNvPr>
          <p:cNvSpPr/>
          <p:nvPr/>
        </p:nvSpPr>
        <p:spPr>
          <a:xfrm>
            <a:off x="3886201" y="2118198"/>
            <a:ext cx="3200400" cy="354538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chemeClr val="tx1"/>
                </a:solidFill>
              </a:rPr>
              <a:t>R5F application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CFD7BA9-95C5-411D-9A2F-604D23520A4C}"/>
              </a:ext>
            </a:extLst>
          </p:cNvPr>
          <p:cNvSpPr/>
          <p:nvPr/>
        </p:nvSpPr>
        <p:spPr>
          <a:xfrm>
            <a:off x="228600" y="1057003"/>
            <a:ext cx="3200400" cy="17905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chemeClr val="tx1"/>
                </a:solidFill>
              </a:rPr>
              <a:t>User Space application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AC6D879-C45B-480F-8568-0B89B7F5A30E}"/>
              </a:ext>
            </a:extLst>
          </p:cNvPr>
          <p:cNvSpPr/>
          <p:nvPr/>
        </p:nvSpPr>
        <p:spPr>
          <a:xfrm>
            <a:off x="228600" y="3000603"/>
            <a:ext cx="3200400" cy="266298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chemeClr val="tx1"/>
                </a:solidFill>
              </a:rPr>
              <a:t>Kernel Space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B613BC-D572-4784-9DF6-E804F846BA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C70261-DCF8-4A97-9502-E8EEF2364CDE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DE970B3-E19B-4650-8F1C-61C05982E55D}"/>
              </a:ext>
            </a:extLst>
          </p:cNvPr>
          <p:cNvSpPr/>
          <p:nvPr/>
        </p:nvSpPr>
        <p:spPr>
          <a:xfrm>
            <a:off x="4053840" y="4215584"/>
            <a:ext cx="2819400" cy="533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IPC Notify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8756429-E554-48AB-9D24-474D9E205DDE}"/>
              </a:ext>
            </a:extLst>
          </p:cNvPr>
          <p:cNvSpPr/>
          <p:nvPr/>
        </p:nvSpPr>
        <p:spPr>
          <a:xfrm>
            <a:off x="4648200" y="3377584"/>
            <a:ext cx="2209800" cy="533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IPC RP Message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2356784-CF7C-4AA4-83BD-B7E50DCC6964}"/>
              </a:ext>
            </a:extLst>
          </p:cNvPr>
          <p:cNvSpPr/>
          <p:nvPr/>
        </p:nvSpPr>
        <p:spPr>
          <a:xfrm>
            <a:off x="4038600" y="4901584"/>
            <a:ext cx="2822448" cy="533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NO RTOS or FreeRTOS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096633D-1CE3-4BBB-B7F9-2D88921E9963}"/>
              </a:ext>
            </a:extLst>
          </p:cNvPr>
          <p:cNvSpPr/>
          <p:nvPr/>
        </p:nvSpPr>
        <p:spPr>
          <a:xfrm>
            <a:off x="3886201" y="5791200"/>
            <a:ext cx="3200400" cy="533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R5FSS0-0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860E84F-F2AC-4BB2-9CC8-FABBF8C14597}"/>
              </a:ext>
            </a:extLst>
          </p:cNvPr>
          <p:cNvSpPr/>
          <p:nvPr/>
        </p:nvSpPr>
        <p:spPr>
          <a:xfrm>
            <a:off x="454152" y="3421350"/>
            <a:ext cx="2819400" cy="533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RP Message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55E34C1-359A-446F-9F8D-BBD7455BCEA0}"/>
              </a:ext>
            </a:extLst>
          </p:cNvPr>
          <p:cNvSpPr/>
          <p:nvPr/>
        </p:nvSpPr>
        <p:spPr>
          <a:xfrm>
            <a:off x="454152" y="2192384"/>
            <a:ext cx="2819400" cy="533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RP Message Char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1115D2E-876F-4975-857A-89205A22B3B5}"/>
              </a:ext>
            </a:extLst>
          </p:cNvPr>
          <p:cNvSpPr/>
          <p:nvPr/>
        </p:nvSpPr>
        <p:spPr>
          <a:xfrm>
            <a:off x="441200" y="1458793"/>
            <a:ext cx="2819400" cy="533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User Application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BA3AD78-0DE5-47B8-B39B-94CDA40F785B}"/>
              </a:ext>
            </a:extLst>
          </p:cNvPr>
          <p:cNvSpPr/>
          <p:nvPr/>
        </p:nvSpPr>
        <p:spPr>
          <a:xfrm>
            <a:off x="438152" y="4902084"/>
            <a:ext cx="2822448" cy="533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Linux Kernel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7BCC4D6-8EFD-4618-B2B5-ABAA88CECE99}"/>
              </a:ext>
            </a:extLst>
          </p:cNvPr>
          <p:cNvSpPr/>
          <p:nvPr/>
        </p:nvSpPr>
        <p:spPr>
          <a:xfrm>
            <a:off x="228600" y="5791200"/>
            <a:ext cx="3200400" cy="533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A53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6DAEA8D-B6C1-4473-BA5B-3C394C4ACBE4}"/>
              </a:ext>
            </a:extLst>
          </p:cNvPr>
          <p:cNvCxnSpPr>
            <a:cxnSpLocks/>
          </p:cNvCxnSpPr>
          <p:nvPr/>
        </p:nvCxnSpPr>
        <p:spPr>
          <a:xfrm>
            <a:off x="4343400" y="3148984"/>
            <a:ext cx="0" cy="1066600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2F1FBBD-1006-4F3B-BCAC-FC5D9BD24A54}"/>
              </a:ext>
            </a:extLst>
          </p:cNvPr>
          <p:cNvCxnSpPr>
            <a:cxnSpLocks/>
          </p:cNvCxnSpPr>
          <p:nvPr/>
        </p:nvCxnSpPr>
        <p:spPr>
          <a:xfrm>
            <a:off x="5638800" y="3148984"/>
            <a:ext cx="0" cy="266700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8A22827-D25B-474F-B86E-98165252B56C}"/>
              </a:ext>
            </a:extLst>
          </p:cNvPr>
          <p:cNvCxnSpPr>
            <a:cxnSpLocks/>
          </p:cNvCxnSpPr>
          <p:nvPr/>
        </p:nvCxnSpPr>
        <p:spPr>
          <a:xfrm>
            <a:off x="5638800" y="3910884"/>
            <a:ext cx="0" cy="304900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609EBF62-1165-496F-AB3F-752A4F2D1ACA}"/>
              </a:ext>
            </a:extLst>
          </p:cNvPr>
          <p:cNvSpPr/>
          <p:nvPr/>
        </p:nvSpPr>
        <p:spPr>
          <a:xfrm>
            <a:off x="4053840" y="2648389"/>
            <a:ext cx="2819400" cy="533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User Application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52C6D3C-36B0-46BC-9490-3AC23EF5EB91}"/>
              </a:ext>
            </a:extLst>
          </p:cNvPr>
          <p:cNvSpPr/>
          <p:nvPr/>
        </p:nvSpPr>
        <p:spPr>
          <a:xfrm>
            <a:off x="7543800" y="2118198"/>
            <a:ext cx="3200400" cy="354538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chemeClr val="tx1"/>
                </a:solidFill>
              </a:rPr>
              <a:t>R5F application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F9418EA0-A15D-40D6-A9F7-40D572A6EC92}"/>
              </a:ext>
            </a:extLst>
          </p:cNvPr>
          <p:cNvSpPr/>
          <p:nvPr/>
        </p:nvSpPr>
        <p:spPr>
          <a:xfrm>
            <a:off x="7711439" y="4215584"/>
            <a:ext cx="2819400" cy="533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IPC Notify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336632E-1743-4DC8-AF69-F1E739C7D432}"/>
              </a:ext>
            </a:extLst>
          </p:cNvPr>
          <p:cNvSpPr/>
          <p:nvPr/>
        </p:nvSpPr>
        <p:spPr>
          <a:xfrm>
            <a:off x="8305799" y="3377584"/>
            <a:ext cx="2209800" cy="533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IPC RP Message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BA9D526-29FF-4924-8148-DFCA5DD01C09}"/>
              </a:ext>
            </a:extLst>
          </p:cNvPr>
          <p:cNvSpPr/>
          <p:nvPr/>
        </p:nvSpPr>
        <p:spPr>
          <a:xfrm>
            <a:off x="7696199" y="4901584"/>
            <a:ext cx="2822448" cy="533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NO RTOS or FreeRTOS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50DE5C87-2647-4B67-A801-79F686225A1A}"/>
              </a:ext>
            </a:extLst>
          </p:cNvPr>
          <p:cNvSpPr/>
          <p:nvPr/>
        </p:nvSpPr>
        <p:spPr>
          <a:xfrm>
            <a:off x="7543800" y="5791200"/>
            <a:ext cx="3200400" cy="533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R5FSS0-1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0707B5FF-809F-4E24-9CA7-D794F448A74E}"/>
              </a:ext>
            </a:extLst>
          </p:cNvPr>
          <p:cNvCxnSpPr>
            <a:cxnSpLocks/>
          </p:cNvCxnSpPr>
          <p:nvPr/>
        </p:nvCxnSpPr>
        <p:spPr>
          <a:xfrm>
            <a:off x="8000999" y="3148984"/>
            <a:ext cx="0" cy="1066600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090361B1-85F1-4F40-A3E1-26812BEA5FB5}"/>
              </a:ext>
            </a:extLst>
          </p:cNvPr>
          <p:cNvCxnSpPr>
            <a:cxnSpLocks/>
          </p:cNvCxnSpPr>
          <p:nvPr/>
        </p:nvCxnSpPr>
        <p:spPr>
          <a:xfrm>
            <a:off x="9296399" y="3148984"/>
            <a:ext cx="0" cy="266700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74CAFE9-7773-4BEF-A87C-7CF6979E2A8A}"/>
              </a:ext>
            </a:extLst>
          </p:cNvPr>
          <p:cNvCxnSpPr>
            <a:cxnSpLocks/>
          </p:cNvCxnSpPr>
          <p:nvPr/>
        </p:nvCxnSpPr>
        <p:spPr>
          <a:xfrm>
            <a:off x="9296399" y="3910884"/>
            <a:ext cx="0" cy="304900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EA452C38-C6A0-4AAD-81AD-5D07F44361EC}"/>
              </a:ext>
            </a:extLst>
          </p:cNvPr>
          <p:cNvSpPr/>
          <p:nvPr/>
        </p:nvSpPr>
        <p:spPr>
          <a:xfrm>
            <a:off x="7711439" y="2648389"/>
            <a:ext cx="2819400" cy="533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User Application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6AA2E5AD-5CC2-48BD-8934-0E6EC6BFB964}"/>
              </a:ext>
            </a:extLst>
          </p:cNvPr>
          <p:cNvSpPr/>
          <p:nvPr/>
        </p:nvSpPr>
        <p:spPr>
          <a:xfrm>
            <a:off x="401576" y="4215584"/>
            <a:ext cx="2819400" cy="533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Mail Box Driver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34DC21C6-8FAD-4F5C-AF72-22677CBD7BBA}"/>
              </a:ext>
            </a:extLst>
          </p:cNvPr>
          <p:cNvCxnSpPr>
            <a:cxnSpLocks/>
            <a:endCxn id="39" idx="1"/>
          </p:cNvCxnSpPr>
          <p:nvPr/>
        </p:nvCxnSpPr>
        <p:spPr>
          <a:xfrm>
            <a:off x="6857999" y="4482284"/>
            <a:ext cx="853440" cy="0"/>
          </a:xfrm>
          <a:prstGeom prst="straightConnector1">
            <a:avLst/>
          </a:prstGeom>
          <a:ln w="34925">
            <a:solidFill>
              <a:schemeClr val="tx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102B1117-38C2-40B5-BA99-EC23AC8D9B72}"/>
              </a:ext>
            </a:extLst>
          </p:cNvPr>
          <p:cNvCxnSpPr>
            <a:cxnSpLocks/>
          </p:cNvCxnSpPr>
          <p:nvPr/>
        </p:nvCxnSpPr>
        <p:spPr>
          <a:xfrm>
            <a:off x="3213355" y="4514688"/>
            <a:ext cx="825245" cy="0"/>
          </a:xfrm>
          <a:prstGeom prst="straightConnector1">
            <a:avLst/>
          </a:prstGeom>
          <a:ln w="34925">
            <a:solidFill>
              <a:schemeClr val="tx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7E8EF221-1B7D-47CC-A718-14019C8FB027}"/>
              </a:ext>
            </a:extLst>
          </p:cNvPr>
          <p:cNvCxnSpPr>
            <a:cxnSpLocks/>
          </p:cNvCxnSpPr>
          <p:nvPr/>
        </p:nvCxnSpPr>
        <p:spPr>
          <a:xfrm>
            <a:off x="1895856" y="1952253"/>
            <a:ext cx="0" cy="337405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2CE0EB02-0FD9-42EC-827E-DDBC223D8D95}"/>
              </a:ext>
            </a:extLst>
          </p:cNvPr>
          <p:cNvCxnSpPr>
            <a:cxnSpLocks/>
          </p:cNvCxnSpPr>
          <p:nvPr/>
        </p:nvCxnSpPr>
        <p:spPr>
          <a:xfrm>
            <a:off x="1895856" y="2729461"/>
            <a:ext cx="0" cy="686223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8FD5BED7-3DEF-4795-B130-D6EB8B49BC54}"/>
              </a:ext>
            </a:extLst>
          </p:cNvPr>
          <p:cNvCxnSpPr>
            <a:cxnSpLocks/>
          </p:cNvCxnSpPr>
          <p:nvPr/>
        </p:nvCxnSpPr>
        <p:spPr>
          <a:xfrm>
            <a:off x="1905764" y="3991676"/>
            <a:ext cx="0" cy="260834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4E2D1DFB-E5DB-42AF-BD7F-CC01B33FA153}"/>
              </a:ext>
            </a:extLst>
          </p:cNvPr>
          <p:cNvSpPr/>
          <p:nvPr/>
        </p:nvSpPr>
        <p:spPr>
          <a:xfrm>
            <a:off x="11125200" y="2118198"/>
            <a:ext cx="3200400" cy="354538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chemeClr val="tx1"/>
                </a:solidFill>
              </a:rPr>
              <a:t>M4F application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2162E528-7EB9-43FD-B29C-AFDEE23DFBCD}"/>
              </a:ext>
            </a:extLst>
          </p:cNvPr>
          <p:cNvSpPr/>
          <p:nvPr/>
        </p:nvSpPr>
        <p:spPr>
          <a:xfrm>
            <a:off x="11292839" y="4215584"/>
            <a:ext cx="2819400" cy="533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IPC Notify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445CF1CA-FEF7-42E3-8055-54F679595C6B}"/>
              </a:ext>
            </a:extLst>
          </p:cNvPr>
          <p:cNvSpPr/>
          <p:nvPr/>
        </p:nvSpPr>
        <p:spPr>
          <a:xfrm>
            <a:off x="11277599" y="4901584"/>
            <a:ext cx="2822448" cy="533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NO RTOS or FreeRTOS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19D85D32-A4D5-4F2A-A554-CB83D5F015AB}"/>
              </a:ext>
            </a:extLst>
          </p:cNvPr>
          <p:cNvSpPr/>
          <p:nvPr/>
        </p:nvSpPr>
        <p:spPr>
          <a:xfrm>
            <a:off x="11125200" y="5791200"/>
            <a:ext cx="3200400" cy="533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M4FSS0-0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5CF237E3-C09B-475E-84A9-37904B882325}"/>
              </a:ext>
            </a:extLst>
          </p:cNvPr>
          <p:cNvCxnSpPr>
            <a:cxnSpLocks/>
          </p:cNvCxnSpPr>
          <p:nvPr/>
        </p:nvCxnSpPr>
        <p:spPr>
          <a:xfrm>
            <a:off x="11658600" y="3148984"/>
            <a:ext cx="0" cy="1066600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angle 61">
            <a:extLst>
              <a:ext uri="{FF2B5EF4-FFF2-40B4-BE49-F238E27FC236}">
                <a16:creationId xmlns:a16="http://schemas.microsoft.com/office/drawing/2014/main" id="{CBF59466-AF3F-4331-80C4-C1CD10F23125}"/>
              </a:ext>
            </a:extLst>
          </p:cNvPr>
          <p:cNvSpPr/>
          <p:nvPr/>
        </p:nvSpPr>
        <p:spPr>
          <a:xfrm>
            <a:off x="11292839" y="2648389"/>
            <a:ext cx="2819400" cy="533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User Application</a:t>
            </a: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386DA12B-2AA1-4DDF-BBB4-C7CDEB33EC99}"/>
              </a:ext>
            </a:extLst>
          </p:cNvPr>
          <p:cNvCxnSpPr>
            <a:cxnSpLocks/>
          </p:cNvCxnSpPr>
          <p:nvPr/>
        </p:nvCxnSpPr>
        <p:spPr>
          <a:xfrm>
            <a:off x="10515599" y="4471816"/>
            <a:ext cx="853440" cy="0"/>
          </a:xfrm>
          <a:prstGeom prst="straightConnector1">
            <a:avLst/>
          </a:prstGeom>
          <a:ln w="34925">
            <a:solidFill>
              <a:schemeClr val="tx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168DF440-FF17-44FA-9E62-41225409716D}"/>
              </a:ext>
            </a:extLst>
          </p:cNvPr>
          <p:cNvSpPr/>
          <p:nvPr/>
        </p:nvSpPr>
        <p:spPr>
          <a:xfrm>
            <a:off x="11875604" y="3421350"/>
            <a:ext cx="2209800" cy="533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IPC RP Message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D5E78ACC-3D5B-43FA-B8E0-27673AECA762}"/>
              </a:ext>
            </a:extLst>
          </p:cNvPr>
          <p:cNvCxnSpPr>
            <a:cxnSpLocks/>
            <a:endCxn id="49" idx="0"/>
          </p:cNvCxnSpPr>
          <p:nvPr/>
        </p:nvCxnSpPr>
        <p:spPr>
          <a:xfrm flipH="1">
            <a:off x="12980504" y="3181789"/>
            <a:ext cx="2" cy="239561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C3F2DC42-D2B7-4C21-81F7-BA9029E5E755}"/>
              </a:ext>
            </a:extLst>
          </p:cNvPr>
          <p:cNvCxnSpPr>
            <a:cxnSpLocks/>
            <a:stCxn id="49" idx="2"/>
          </p:cNvCxnSpPr>
          <p:nvPr/>
        </p:nvCxnSpPr>
        <p:spPr>
          <a:xfrm>
            <a:off x="12980504" y="3954750"/>
            <a:ext cx="0" cy="260834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02856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914400" y="5099050"/>
            <a:ext cx="10121900" cy="106680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OS </a:t>
            </a:r>
          </a:p>
          <a:p>
            <a:r>
              <a:rPr lang="en-US" dirty="0">
                <a:solidFill>
                  <a:schemeClr val="tx1"/>
                </a:solidFill>
              </a:rPr>
              <a:t>Kernel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7391400"/>
            <a:ext cx="14630400" cy="838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790950" y="5175250"/>
            <a:ext cx="6915150" cy="3810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Driver Porting Layer (DPL)</a:t>
            </a:r>
          </a:p>
        </p:txBody>
      </p:sp>
      <p:sp>
        <p:nvSpPr>
          <p:cNvPr id="10" name="Rectangle 9"/>
          <p:cNvSpPr/>
          <p:nvPr/>
        </p:nvSpPr>
        <p:spPr>
          <a:xfrm>
            <a:off x="8540750" y="4156075"/>
            <a:ext cx="2136775" cy="615950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SOC Peripheral Drivers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823200" y="5632450"/>
            <a:ext cx="2882900" cy="3810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 RTOS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790950" y="5632450"/>
            <a:ext cx="3873500" cy="3810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FreeRTOS Kernel</a:t>
            </a:r>
          </a:p>
        </p:txBody>
      </p:sp>
      <p:sp>
        <p:nvSpPr>
          <p:cNvPr id="13" name="Rectangle 12"/>
          <p:cNvSpPr/>
          <p:nvPr/>
        </p:nvSpPr>
        <p:spPr>
          <a:xfrm>
            <a:off x="2032000" y="5175250"/>
            <a:ext cx="1676400" cy="8382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FreeRTOS POSIX 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121150" y="1770126"/>
            <a:ext cx="3194050" cy="45085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Examples</a:t>
            </a:r>
          </a:p>
        </p:txBody>
      </p:sp>
      <p:sp>
        <p:nvSpPr>
          <p:cNvPr id="17" name="Rectangle 16"/>
          <p:cNvSpPr/>
          <p:nvPr/>
        </p:nvSpPr>
        <p:spPr>
          <a:xfrm>
            <a:off x="5737225" y="3060700"/>
            <a:ext cx="2426945" cy="419100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LwIP  (TCP/UDP)</a:t>
            </a:r>
          </a:p>
        </p:txBody>
      </p:sp>
      <p:sp>
        <p:nvSpPr>
          <p:cNvPr id="19" name="Rectangle 18"/>
          <p:cNvSpPr/>
          <p:nvPr/>
        </p:nvSpPr>
        <p:spPr>
          <a:xfrm>
            <a:off x="914400" y="2736850"/>
            <a:ext cx="10121899" cy="106680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Protocol stacks</a:t>
            </a:r>
          </a:p>
          <a:p>
            <a:r>
              <a:rPr lang="en-US" dirty="0">
                <a:solidFill>
                  <a:schemeClr val="tx1"/>
                </a:solidFill>
              </a:rPr>
              <a:t>And Middleware</a:t>
            </a:r>
          </a:p>
        </p:txBody>
      </p:sp>
      <p:sp>
        <p:nvSpPr>
          <p:cNvPr id="20" name="Rectangle 19"/>
          <p:cNvSpPr/>
          <p:nvPr/>
        </p:nvSpPr>
        <p:spPr>
          <a:xfrm>
            <a:off x="8288680" y="3060700"/>
            <a:ext cx="2426945" cy="419100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MMWave Framework</a:t>
            </a:r>
          </a:p>
        </p:txBody>
      </p:sp>
      <p:sp>
        <p:nvSpPr>
          <p:cNvPr id="21" name="Rectangle 20"/>
          <p:cNvSpPr/>
          <p:nvPr/>
        </p:nvSpPr>
        <p:spPr>
          <a:xfrm>
            <a:off x="914400" y="3917950"/>
            <a:ext cx="10121900" cy="106680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Drivers and</a:t>
            </a:r>
          </a:p>
          <a:p>
            <a:r>
              <a:rPr lang="en-US" dirty="0">
                <a:solidFill>
                  <a:schemeClr val="tx1"/>
                </a:solidFill>
              </a:rPr>
              <a:t>HAL</a:t>
            </a:r>
          </a:p>
        </p:txBody>
      </p:sp>
      <p:sp>
        <p:nvSpPr>
          <p:cNvPr id="22" name="Rectangle 21"/>
          <p:cNvSpPr/>
          <p:nvPr/>
        </p:nvSpPr>
        <p:spPr>
          <a:xfrm>
            <a:off x="6232525" y="4137025"/>
            <a:ext cx="2146300" cy="635000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Board Peripheral Drivers</a:t>
            </a:r>
          </a:p>
        </p:txBody>
      </p:sp>
      <p:sp>
        <p:nvSpPr>
          <p:cNvPr id="23" name="Rectangle 22"/>
          <p:cNvSpPr/>
          <p:nvPr/>
        </p:nvSpPr>
        <p:spPr>
          <a:xfrm>
            <a:off x="914400" y="1295400"/>
            <a:ext cx="10112375" cy="130175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Examples</a:t>
            </a:r>
          </a:p>
          <a:p>
            <a:r>
              <a:rPr lang="en-US" dirty="0">
                <a:solidFill>
                  <a:schemeClr val="tx1"/>
                </a:solidFill>
              </a:rPr>
              <a:t>And Demos</a:t>
            </a:r>
          </a:p>
        </p:txBody>
      </p:sp>
      <p:sp>
        <p:nvSpPr>
          <p:cNvPr id="24" name="Rectangle 23"/>
          <p:cNvSpPr/>
          <p:nvPr/>
        </p:nvSpPr>
        <p:spPr>
          <a:xfrm>
            <a:off x="11201400" y="1295400"/>
            <a:ext cx="1917700" cy="487045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Tools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11350623" y="3686175"/>
            <a:ext cx="1603374" cy="46355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SysConfig</a:t>
            </a:r>
          </a:p>
        </p:txBody>
      </p:sp>
      <p:sp>
        <p:nvSpPr>
          <p:cNvPr id="26" name="Rectangle 25"/>
          <p:cNvSpPr/>
          <p:nvPr/>
        </p:nvSpPr>
        <p:spPr>
          <a:xfrm>
            <a:off x="11350625" y="5397500"/>
            <a:ext cx="1603375" cy="62230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Code Composer Studio (CCS)</a:t>
            </a:r>
          </a:p>
        </p:txBody>
      </p:sp>
      <p:sp>
        <p:nvSpPr>
          <p:cNvPr id="27" name="Rectangle 26"/>
          <p:cNvSpPr/>
          <p:nvPr/>
        </p:nvSpPr>
        <p:spPr>
          <a:xfrm>
            <a:off x="11350624" y="4838699"/>
            <a:ext cx="1603375" cy="498475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TI CLANG Compiler</a:t>
            </a:r>
          </a:p>
        </p:txBody>
      </p:sp>
      <p:sp>
        <p:nvSpPr>
          <p:cNvPr id="28" name="Rectangle 27"/>
          <p:cNvSpPr/>
          <p:nvPr/>
        </p:nvSpPr>
        <p:spPr>
          <a:xfrm>
            <a:off x="11358563" y="2959099"/>
            <a:ext cx="1603373" cy="622301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TI Resource Explorer (TIREX)</a:t>
            </a:r>
          </a:p>
        </p:txBody>
      </p:sp>
      <p:sp>
        <p:nvSpPr>
          <p:cNvPr id="2" name="Rectangle 1"/>
          <p:cNvSpPr/>
          <p:nvPr/>
        </p:nvSpPr>
        <p:spPr>
          <a:xfrm>
            <a:off x="914400" y="6248400"/>
            <a:ext cx="10121900" cy="685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ARM R5F, TI C66x + SOC peripherals + EVM peripherals</a:t>
            </a:r>
          </a:p>
        </p:txBody>
      </p:sp>
      <p:sp>
        <p:nvSpPr>
          <p:cNvPr id="29" name="Rectangle 28"/>
          <p:cNvSpPr/>
          <p:nvPr/>
        </p:nvSpPr>
        <p:spPr>
          <a:xfrm>
            <a:off x="11201400" y="6261100"/>
            <a:ext cx="1917700" cy="6731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X86 Host (Windows / Linux)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DA6F965-6CAA-4E3D-9B2C-D01C43BE62DA}"/>
              </a:ext>
            </a:extLst>
          </p:cNvPr>
          <p:cNvSpPr/>
          <p:nvPr/>
        </p:nvSpPr>
        <p:spPr>
          <a:xfrm>
            <a:off x="7521575" y="1770126"/>
            <a:ext cx="3194050" cy="45085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MMWave Demos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8E2B3E4-80A4-4BAE-ADA8-2F04494070EF}"/>
              </a:ext>
            </a:extLst>
          </p:cNvPr>
          <p:cNvSpPr/>
          <p:nvPr/>
        </p:nvSpPr>
        <p:spPr>
          <a:xfrm>
            <a:off x="11358563" y="2220976"/>
            <a:ext cx="1603373" cy="622302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SDK Tools (Flashing, Boot, …)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18BF841-315B-4927-A23F-5CD471BAC7C0}"/>
              </a:ext>
            </a:extLst>
          </p:cNvPr>
          <p:cNvSpPr/>
          <p:nvPr/>
        </p:nvSpPr>
        <p:spPr>
          <a:xfrm>
            <a:off x="11350623" y="4244066"/>
            <a:ext cx="1603375" cy="498475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TI C6000 Compiler</a:t>
            </a:r>
          </a:p>
        </p:txBody>
      </p:sp>
    </p:spTree>
    <p:extLst>
      <p:ext uri="{BB962C8B-B14F-4D97-AF65-F5344CB8AC3E}">
        <p14:creationId xmlns:p14="http://schemas.microsoft.com/office/powerpoint/2010/main" val="7921348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00DAB2A0-33EA-43A1-9F35-64309D96C6F6}"/>
              </a:ext>
            </a:extLst>
          </p:cNvPr>
          <p:cNvSpPr/>
          <p:nvPr/>
        </p:nvSpPr>
        <p:spPr>
          <a:xfrm>
            <a:off x="228600" y="2118198"/>
            <a:ext cx="3200400" cy="354538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chemeClr val="tx1"/>
                </a:solidFill>
              </a:rPr>
              <a:t>R5F application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B613BC-D572-4784-9DF6-E804F846BA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C70261-DCF8-4A97-9502-E8EEF2364CDE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DE970B3-E19B-4650-8F1C-61C05982E55D}"/>
              </a:ext>
            </a:extLst>
          </p:cNvPr>
          <p:cNvSpPr/>
          <p:nvPr/>
        </p:nvSpPr>
        <p:spPr>
          <a:xfrm>
            <a:off x="396239" y="4215584"/>
            <a:ext cx="2819400" cy="533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IPC Notify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8756429-E554-48AB-9D24-474D9E205DDE}"/>
              </a:ext>
            </a:extLst>
          </p:cNvPr>
          <p:cNvSpPr/>
          <p:nvPr/>
        </p:nvSpPr>
        <p:spPr>
          <a:xfrm>
            <a:off x="990599" y="3377584"/>
            <a:ext cx="2209800" cy="533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IPC RP Message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2356784-CF7C-4AA4-83BD-B7E50DCC6964}"/>
              </a:ext>
            </a:extLst>
          </p:cNvPr>
          <p:cNvSpPr/>
          <p:nvPr/>
        </p:nvSpPr>
        <p:spPr>
          <a:xfrm>
            <a:off x="380999" y="4901584"/>
            <a:ext cx="2822448" cy="533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NO RTOS or FreeRTOS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096633D-1CE3-4BBB-B7F9-2D88921E9963}"/>
              </a:ext>
            </a:extLst>
          </p:cNvPr>
          <p:cNvSpPr/>
          <p:nvPr/>
        </p:nvSpPr>
        <p:spPr>
          <a:xfrm>
            <a:off x="228600" y="5791200"/>
            <a:ext cx="3200400" cy="533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R5FSS0-0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6DAEA8D-B6C1-4473-BA5B-3C394C4ACBE4}"/>
              </a:ext>
            </a:extLst>
          </p:cNvPr>
          <p:cNvCxnSpPr>
            <a:cxnSpLocks/>
          </p:cNvCxnSpPr>
          <p:nvPr/>
        </p:nvCxnSpPr>
        <p:spPr>
          <a:xfrm>
            <a:off x="685799" y="3148984"/>
            <a:ext cx="0" cy="1066600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2F1FBBD-1006-4F3B-BCAC-FC5D9BD24A54}"/>
              </a:ext>
            </a:extLst>
          </p:cNvPr>
          <p:cNvCxnSpPr>
            <a:cxnSpLocks/>
          </p:cNvCxnSpPr>
          <p:nvPr/>
        </p:nvCxnSpPr>
        <p:spPr>
          <a:xfrm>
            <a:off x="1981199" y="3148984"/>
            <a:ext cx="0" cy="266700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8A22827-D25B-474F-B86E-98165252B56C}"/>
              </a:ext>
            </a:extLst>
          </p:cNvPr>
          <p:cNvCxnSpPr>
            <a:cxnSpLocks/>
          </p:cNvCxnSpPr>
          <p:nvPr/>
        </p:nvCxnSpPr>
        <p:spPr>
          <a:xfrm>
            <a:off x="1981199" y="3910884"/>
            <a:ext cx="0" cy="304900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609EBF62-1165-496F-AB3F-752A4F2D1ACA}"/>
              </a:ext>
            </a:extLst>
          </p:cNvPr>
          <p:cNvSpPr/>
          <p:nvPr/>
        </p:nvSpPr>
        <p:spPr>
          <a:xfrm>
            <a:off x="396239" y="2648389"/>
            <a:ext cx="2819400" cy="533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User Application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52C6D3C-36B0-46BC-9490-3AC23EF5EB91}"/>
              </a:ext>
            </a:extLst>
          </p:cNvPr>
          <p:cNvSpPr/>
          <p:nvPr/>
        </p:nvSpPr>
        <p:spPr>
          <a:xfrm>
            <a:off x="3886199" y="2118198"/>
            <a:ext cx="3200400" cy="354538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chemeClr val="tx1"/>
                </a:solidFill>
              </a:rPr>
              <a:t>R5F application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F9418EA0-A15D-40D6-A9F7-40D572A6EC92}"/>
              </a:ext>
            </a:extLst>
          </p:cNvPr>
          <p:cNvSpPr/>
          <p:nvPr/>
        </p:nvSpPr>
        <p:spPr>
          <a:xfrm>
            <a:off x="4053838" y="4215584"/>
            <a:ext cx="2819400" cy="533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IPC Notify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336632E-1743-4DC8-AF69-F1E739C7D432}"/>
              </a:ext>
            </a:extLst>
          </p:cNvPr>
          <p:cNvSpPr/>
          <p:nvPr/>
        </p:nvSpPr>
        <p:spPr>
          <a:xfrm>
            <a:off x="4648198" y="3377584"/>
            <a:ext cx="2209800" cy="533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IPC RP Message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BA9D526-29FF-4924-8148-DFCA5DD01C09}"/>
              </a:ext>
            </a:extLst>
          </p:cNvPr>
          <p:cNvSpPr/>
          <p:nvPr/>
        </p:nvSpPr>
        <p:spPr>
          <a:xfrm>
            <a:off x="4038598" y="4901584"/>
            <a:ext cx="2822448" cy="533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NO RTOS or FreeRTOS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50DE5C87-2647-4B67-A801-79F686225A1A}"/>
              </a:ext>
            </a:extLst>
          </p:cNvPr>
          <p:cNvSpPr/>
          <p:nvPr/>
        </p:nvSpPr>
        <p:spPr>
          <a:xfrm>
            <a:off x="3886199" y="5791200"/>
            <a:ext cx="3200400" cy="533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R5FSS0-1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0707B5FF-809F-4E24-9CA7-D794F448A74E}"/>
              </a:ext>
            </a:extLst>
          </p:cNvPr>
          <p:cNvCxnSpPr>
            <a:cxnSpLocks/>
          </p:cNvCxnSpPr>
          <p:nvPr/>
        </p:nvCxnSpPr>
        <p:spPr>
          <a:xfrm>
            <a:off x="4343398" y="3148984"/>
            <a:ext cx="0" cy="1066600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090361B1-85F1-4F40-A3E1-26812BEA5FB5}"/>
              </a:ext>
            </a:extLst>
          </p:cNvPr>
          <p:cNvCxnSpPr>
            <a:cxnSpLocks/>
          </p:cNvCxnSpPr>
          <p:nvPr/>
        </p:nvCxnSpPr>
        <p:spPr>
          <a:xfrm>
            <a:off x="5638798" y="3148984"/>
            <a:ext cx="0" cy="266700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74CAFE9-7773-4BEF-A87C-7CF6979E2A8A}"/>
              </a:ext>
            </a:extLst>
          </p:cNvPr>
          <p:cNvCxnSpPr>
            <a:cxnSpLocks/>
          </p:cNvCxnSpPr>
          <p:nvPr/>
        </p:nvCxnSpPr>
        <p:spPr>
          <a:xfrm>
            <a:off x="5638798" y="3910884"/>
            <a:ext cx="0" cy="304900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EA452C38-C6A0-4AAD-81AD-5D07F44361EC}"/>
              </a:ext>
            </a:extLst>
          </p:cNvPr>
          <p:cNvSpPr/>
          <p:nvPr/>
        </p:nvSpPr>
        <p:spPr>
          <a:xfrm>
            <a:off x="4053838" y="2648389"/>
            <a:ext cx="2819400" cy="533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User Application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34DC21C6-8FAD-4F5C-AF72-22677CBD7BBA}"/>
              </a:ext>
            </a:extLst>
          </p:cNvPr>
          <p:cNvCxnSpPr>
            <a:cxnSpLocks/>
            <a:endCxn id="39" idx="1"/>
          </p:cNvCxnSpPr>
          <p:nvPr/>
        </p:nvCxnSpPr>
        <p:spPr>
          <a:xfrm>
            <a:off x="3200398" y="4482284"/>
            <a:ext cx="853440" cy="0"/>
          </a:xfrm>
          <a:prstGeom prst="straightConnector1">
            <a:avLst/>
          </a:prstGeom>
          <a:ln w="34925">
            <a:solidFill>
              <a:schemeClr val="tx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4E2D1DFB-E5DB-42AF-BD7F-CC01B33FA153}"/>
              </a:ext>
            </a:extLst>
          </p:cNvPr>
          <p:cNvSpPr/>
          <p:nvPr/>
        </p:nvSpPr>
        <p:spPr>
          <a:xfrm>
            <a:off x="7543800" y="2118198"/>
            <a:ext cx="3200400" cy="354538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chemeClr val="tx1"/>
                </a:solidFill>
              </a:rPr>
              <a:t>R5F application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2162E528-7EB9-43FD-B29C-AFDEE23DFBCD}"/>
              </a:ext>
            </a:extLst>
          </p:cNvPr>
          <p:cNvSpPr/>
          <p:nvPr/>
        </p:nvSpPr>
        <p:spPr>
          <a:xfrm>
            <a:off x="7711439" y="4215584"/>
            <a:ext cx="2819400" cy="533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IPC Notify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445CF1CA-FEF7-42E3-8055-54F679595C6B}"/>
              </a:ext>
            </a:extLst>
          </p:cNvPr>
          <p:cNvSpPr/>
          <p:nvPr/>
        </p:nvSpPr>
        <p:spPr>
          <a:xfrm>
            <a:off x="7696199" y="4901584"/>
            <a:ext cx="2822448" cy="533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NO RTOS or FreeRTOS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19D85D32-A4D5-4F2A-A554-CB83D5F015AB}"/>
              </a:ext>
            </a:extLst>
          </p:cNvPr>
          <p:cNvSpPr/>
          <p:nvPr/>
        </p:nvSpPr>
        <p:spPr>
          <a:xfrm>
            <a:off x="7543800" y="5791200"/>
            <a:ext cx="3200400" cy="533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R5FSS1-0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5CF237E3-C09B-475E-84A9-37904B882325}"/>
              </a:ext>
            </a:extLst>
          </p:cNvPr>
          <p:cNvCxnSpPr>
            <a:cxnSpLocks/>
          </p:cNvCxnSpPr>
          <p:nvPr/>
        </p:nvCxnSpPr>
        <p:spPr>
          <a:xfrm>
            <a:off x="8077200" y="3148984"/>
            <a:ext cx="0" cy="1066600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angle 61">
            <a:extLst>
              <a:ext uri="{FF2B5EF4-FFF2-40B4-BE49-F238E27FC236}">
                <a16:creationId xmlns:a16="http://schemas.microsoft.com/office/drawing/2014/main" id="{CBF59466-AF3F-4331-80C4-C1CD10F23125}"/>
              </a:ext>
            </a:extLst>
          </p:cNvPr>
          <p:cNvSpPr/>
          <p:nvPr/>
        </p:nvSpPr>
        <p:spPr>
          <a:xfrm>
            <a:off x="7711439" y="2648389"/>
            <a:ext cx="2819400" cy="533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User Application</a:t>
            </a: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386DA12B-2AA1-4DDF-BBB4-C7CDEB33EC99}"/>
              </a:ext>
            </a:extLst>
          </p:cNvPr>
          <p:cNvCxnSpPr>
            <a:cxnSpLocks/>
          </p:cNvCxnSpPr>
          <p:nvPr/>
        </p:nvCxnSpPr>
        <p:spPr>
          <a:xfrm>
            <a:off x="6857998" y="4471816"/>
            <a:ext cx="853440" cy="0"/>
          </a:xfrm>
          <a:prstGeom prst="straightConnector1">
            <a:avLst/>
          </a:prstGeom>
          <a:ln w="34925">
            <a:solidFill>
              <a:schemeClr val="tx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168DF440-FF17-44FA-9E62-41225409716D}"/>
              </a:ext>
            </a:extLst>
          </p:cNvPr>
          <p:cNvSpPr/>
          <p:nvPr/>
        </p:nvSpPr>
        <p:spPr>
          <a:xfrm>
            <a:off x="8294204" y="3421350"/>
            <a:ext cx="2209800" cy="533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IPC RP Message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D5E78ACC-3D5B-43FA-B8E0-27673AECA762}"/>
              </a:ext>
            </a:extLst>
          </p:cNvPr>
          <p:cNvCxnSpPr>
            <a:cxnSpLocks/>
            <a:endCxn id="49" idx="0"/>
          </p:cNvCxnSpPr>
          <p:nvPr/>
        </p:nvCxnSpPr>
        <p:spPr>
          <a:xfrm flipH="1">
            <a:off x="9399104" y="3181789"/>
            <a:ext cx="2" cy="239561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C3F2DC42-D2B7-4C21-81F7-BA9029E5E755}"/>
              </a:ext>
            </a:extLst>
          </p:cNvPr>
          <p:cNvCxnSpPr>
            <a:cxnSpLocks/>
            <a:stCxn id="49" idx="2"/>
          </p:cNvCxnSpPr>
          <p:nvPr/>
        </p:nvCxnSpPr>
        <p:spPr>
          <a:xfrm>
            <a:off x="9399104" y="3954750"/>
            <a:ext cx="0" cy="260834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>
            <a:extLst>
              <a:ext uri="{FF2B5EF4-FFF2-40B4-BE49-F238E27FC236}">
                <a16:creationId xmlns:a16="http://schemas.microsoft.com/office/drawing/2014/main" id="{5483FEA8-54E5-4289-A083-018D811269A0}"/>
              </a:ext>
            </a:extLst>
          </p:cNvPr>
          <p:cNvSpPr/>
          <p:nvPr/>
        </p:nvSpPr>
        <p:spPr>
          <a:xfrm>
            <a:off x="11201400" y="2118198"/>
            <a:ext cx="3200400" cy="354538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chemeClr val="tx1"/>
                </a:solidFill>
              </a:rPr>
              <a:t>R5F application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E1DEE679-939C-4396-AA2E-61AEE72D98B3}"/>
              </a:ext>
            </a:extLst>
          </p:cNvPr>
          <p:cNvSpPr/>
          <p:nvPr/>
        </p:nvSpPr>
        <p:spPr>
          <a:xfrm>
            <a:off x="11369039" y="4215584"/>
            <a:ext cx="2819400" cy="533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IPC Notify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B6960547-B64E-4344-ADDA-47A525E83F6F}"/>
              </a:ext>
            </a:extLst>
          </p:cNvPr>
          <p:cNvSpPr/>
          <p:nvPr/>
        </p:nvSpPr>
        <p:spPr>
          <a:xfrm>
            <a:off x="11353799" y="4901584"/>
            <a:ext cx="2822448" cy="533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NO RTOS or FreeRTOS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419D4A83-6243-4F6E-B14E-2E18FD0DD237}"/>
              </a:ext>
            </a:extLst>
          </p:cNvPr>
          <p:cNvSpPr/>
          <p:nvPr/>
        </p:nvSpPr>
        <p:spPr>
          <a:xfrm>
            <a:off x="11201400" y="5791200"/>
            <a:ext cx="3200400" cy="533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R5FSS1-1</a:t>
            </a: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6C249C13-404C-4358-9AF0-842EBC4AF7D1}"/>
              </a:ext>
            </a:extLst>
          </p:cNvPr>
          <p:cNvCxnSpPr>
            <a:cxnSpLocks/>
          </p:cNvCxnSpPr>
          <p:nvPr/>
        </p:nvCxnSpPr>
        <p:spPr>
          <a:xfrm>
            <a:off x="11734800" y="3148984"/>
            <a:ext cx="0" cy="1066600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67">
            <a:extLst>
              <a:ext uri="{FF2B5EF4-FFF2-40B4-BE49-F238E27FC236}">
                <a16:creationId xmlns:a16="http://schemas.microsoft.com/office/drawing/2014/main" id="{D168FA4D-0813-40F2-93CC-7034098DCCC0}"/>
              </a:ext>
            </a:extLst>
          </p:cNvPr>
          <p:cNvSpPr/>
          <p:nvPr/>
        </p:nvSpPr>
        <p:spPr>
          <a:xfrm>
            <a:off x="11369039" y="2648389"/>
            <a:ext cx="2819400" cy="533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User Application</a:t>
            </a: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647E997B-C319-462C-8EBA-3EA7C01BB190}"/>
              </a:ext>
            </a:extLst>
          </p:cNvPr>
          <p:cNvCxnSpPr>
            <a:cxnSpLocks/>
          </p:cNvCxnSpPr>
          <p:nvPr/>
        </p:nvCxnSpPr>
        <p:spPr>
          <a:xfrm>
            <a:off x="10515599" y="4482284"/>
            <a:ext cx="853440" cy="0"/>
          </a:xfrm>
          <a:prstGeom prst="straightConnector1">
            <a:avLst/>
          </a:prstGeom>
          <a:ln w="34925">
            <a:solidFill>
              <a:schemeClr val="tx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47CE7FDD-5651-41F7-A9F0-9611D45A1834}"/>
              </a:ext>
            </a:extLst>
          </p:cNvPr>
          <p:cNvSpPr/>
          <p:nvPr/>
        </p:nvSpPr>
        <p:spPr>
          <a:xfrm>
            <a:off x="11951804" y="3421350"/>
            <a:ext cx="2209800" cy="533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IPC RP Message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88898B70-A533-404C-9F43-7A5F4134DA9B}"/>
              </a:ext>
            </a:extLst>
          </p:cNvPr>
          <p:cNvCxnSpPr>
            <a:cxnSpLocks/>
            <a:endCxn id="70" idx="0"/>
          </p:cNvCxnSpPr>
          <p:nvPr/>
        </p:nvCxnSpPr>
        <p:spPr>
          <a:xfrm flipH="1">
            <a:off x="13056704" y="3181789"/>
            <a:ext cx="2" cy="239561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EFA7DC55-A376-4C39-AFC4-447E3B1C6302}"/>
              </a:ext>
            </a:extLst>
          </p:cNvPr>
          <p:cNvCxnSpPr>
            <a:cxnSpLocks/>
            <a:stCxn id="70" idx="2"/>
          </p:cNvCxnSpPr>
          <p:nvPr/>
        </p:nvCxnSpPr>
        <p:spPr>
          <a:xfrm>
            <a:off x="13056704" y="3954750"/>
            <a:ext cx="0" cy="260834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08431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00DAB2A0-33EA-43A1-9F35-64309D96C6F6}"/>
              </a:ext>
            </a:extLst>
          </p:cNvPr>
          <p:cNvSpPr/>
          <p:nvPr/>
        </p:nvSpPr>
        <p:spPr>
          <a:xfrm>
            <a:off x="1706880" y="1981200"/>
            <a:ext cx="3200400" cy="354538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chemeClr val="tx1"/>
                </a:solidFill>
              </a:rPr>
              <a:t>R5F application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B613BC-D572-4784-9DF6-E804F846BA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C70261-DCF8-4A97-9502-E8EEF2364CDE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DE970B3-E19B-4650-8F1C-61C05982E55D}"/>
              </a:ext>
            </a:extLst>
          </p:cNvPr>
          <p:cNvSpPr/>
          <p:nvPr/>
        </p:nvSpPr>
        <p:spPr>
          <a:xfrm>
            <a:off x="1874519" y="4078586"/>
            <a:ext cx="2819400" cy="533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IPC Notify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8756429-E554-48AB-9D24-474D9E205DDE}"/>
              </a:ext>
            </a:extLst>
          </p:cNvPr>
          <p:cNvSpPr/>
          <p:nvPr/>
        </p:nvSpPr>
        <p:spPr>
          <a:xfrm>
            <a:off x="2468879" y="3240586"/>
            <a:ext cx="2209800" cy="533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IPC RP Message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2356784-CF7C-4AA4-83BD-B7E50DCC6964}"/>
              </a:ext>
            </a:extLst>
          </p:cNvPr>
          <p:cNvSpPr/>
          <p:nvPr/>
        </p:nvSpPr>
        <p:spPr>
          <a:xfrm>
            <a:off x="1859279" y="4764586"/>
            <a:ext cx="2822448" cy="533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NO RTOS or FreeRTOS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096633D-1CE3-4BBB-B7F9-2D88921E9963}"/>
              </a:ext>
            </a:extLst>
          </p:cNvPr>
          <p:cNvSpPr/>
          <p:nvPr/>
        </p:nvSpPr>
        <p:spPr>
          <a:xfrm>
            <a:off x="1706880" y="5654202"/>
            <a:ext cx="3200400" cy="533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R5FSS0-0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6DAEA8D-B6C1-4473-BA5B-3C394C4ACBE4}"/>
              </a:ext>
            </a:extLst>
          </p:cNvPr>
          <p:cNvCxnSpPr>
            <a:cxnSpLocks/>
          </p:cNvCxnSpPr>
          <p:nvPr/>
        </p:nvCxnSpPr>
        <p:spPr>
          <a:xfrm>
            <a:off x="2164079" y="3011986"/>
            <a:ext cx="0" cy="1066600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2F1FBBD-1006-4F3B-BCAC-FC5D9BD24A54}"/>
              </a:ext>
            </a:extLst>
          </p:cNvPr>
          <p:cNvCxnSpPr>
            <a:cxnSpLocks/>
          </p:cNvCxnSpPr>
          <p:nvPr/>
        </p:nvCxnSpPr>
        <p:spPr>
          <a:xfrm>
            <a:off x="3459479" y="3011986"/>
            <a:ext cx="0" cy="266700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8A22827-D25B-474F-B86E-98165252B56C}"/>
              </a:ext>
            </a:extLst>
          </p:cNvPr>
          <p:cNvCxnSpPr>
            <a:cxnSpLocks/>
          </p:cNvCxnSpPr>
          <p:nvPr/>
        </p:nvCxnSpPr>
        <p:spPr>
          <a:xfrm>
            <a:off x="3459479" y="3773886"/>
            <a:ext cx="0" cy="304900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609EBF62-1165-496F-AB3F-752A4F2D1ACA}"/>
              </a:ext>
            </a:extLst>
          </p:cNvPr>
          <p:cNvSpPr/>
          <p:nvPr/>
        </p:nvSpPr>
        <p:spPr>
          <a:xfrm>
            <a:off x="1874519" y="2511391"/>
            <a:ext cx="2819400" cy="533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User Application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52C6D3C-36B0-46BC-9490-3AC23EF5EB91}"/>
              </a:ext>
            </a:extLst>
          </p:cNvPr>
          <p:cNvSpPr/>
          <p:nvPr/>
        </p:nvSpPr>
        <p:spPr>
          <a:xfrm>
            <a:off x="5364479" y="1981200"/>
            <a:ext cx="3200400" cy="354538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chemeClr val="tx1"/>
                </a:solidFill>
              </a:rPr>
              <a:t>R5F application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F9418EA0-A15D-40D6-A9F7-40D572A6EC92}"/>
              </a:ext>
            </a:extLst>
          </p:cNvPr>
          <p:cNvSpPr/>
          <p:nvPr/>
        </p:nvSpPr>
        <p:spPr>
          <a:xfrm>
            <a:off x="5532118" y="4078586"/>
            <a:ext cx="2819400" cy="533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IPC Notify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336632E-1743-4DC8-AF69-F1E739C7D432}"/>
              </a:ext>
            </a:extLst>
          </p:cNvPr>
          <p:cNvSpPr/>
          <p:nvPr/>
        </p:nvSpPr>
        <p:spPr>
          <a:xfrm>
            <a:off x="6126478" y="3240586"/>
            <a:ext cx="2209800" cy="533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IPC RP Message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BA9D526-29FF-4924-8148-DFCA5DD01C09}"/>
              </a:ext>
            </a:extLst>
          </p:cNvPr>
          <p:cNvSpPr/>
          <p:nvPr/>
        </p:nvSpPr>
        <p:spPr>
          <a:xfrm>
            <a:off x="5516878" y="4764586"/>
            <a:ext cx="2822448" cy="533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NO RTOS or FreeRTOS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50DE5C87-2647-4B67-A801-79F686225A1A}"/>
              </a:ext>
            </a:extLst>
          </p:cNvPr>
          <p:cNvSpPr/>
          <p:nvPr/>
        </p:nvSpPr>
        <p:spPr>
          <a:xfrm>
            <a:off x="5364479" y="5654202"/>
            <a:ext cx="3200400" cy="533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R5FSS0-1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0707B5FF-809F-4E24-9CA7-D794F448A74E}"/>
              </a:ext>
            </a:extLst>
          </p:cNvPr>
          <p:cNvCxnSpPr>
            <a:cxnSpLocks/>
          </p:cNvCxnSpPr>
          <p:nvPr/>
        </p:nvCxnSpPr>
        <p:spPr>
          <a:xfrm>
            <a:off x="5821678" y="3011986"/>
            <a:ext cx="0" cy="1066600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090361B1-85F1-4F40-A3E1-26812BEA5FB5}"/>
              </a:ext>
            </a:extLst>
          </p:cNvPr>
          <p:cNvCxnSpPr>
            <a:cxnSpLocks/>
          </p:cNvCxnSpPr>
          <p:nvPr/>
        </p:nvCxnSpPr>
        <p:spPr>
          <a:xfrm>
            <a:off x="7117078" y="3011986"/>
            <a:ext cx="0" cy="266700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74CAFE9-7773-4BEF-A87C-7CF6979E2A8A}"/>
              </a:ext>
            </a:extLst>
          </p:cNvPr>
          <p:cNvCxnSpPr>
            <a:cxnSpLocks/>
          </p:cNvCxnSpPr>
          <p:nvPr/>
        </p:nvCxnSpPr>
        <p:spPr>
          <a:xfrm>
            <a:off x="7117078" y="3773886"/>
            <a:ext cx="0" cy="304900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EA452C38-C6A0-4AAD-81AD-5D07F44361EC}"/>
              </a:ext>
            </a:extLst>
          </p:cNvPr>
          <p:cNvSpPr/>
          <p:nvPr/>
        </p:nvSpPr>
        <p:spPr>
          <a:xfrm>
            <a:off x="5532118" y="2511391"/>
            <a:ext cx="2819400" cy="533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User Application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34DC21C6-8FAD-4F5C-AF72-22677CBD7BBA}"/>
              </a:ext>
            </a:extLst>
          </p:cNvPr>
          <p:cNvCxnSpPr>
            <a:cxnSpLocks/>
            <a:endCxn id="39" idx="1"/>
          </p:cNvCxnSpPr>
          <p:nvPr/>
        </p:nvCxnSpPr>
        <p:spPr>
          <a:xfrm>
            <a:off x="4678678" y="4345286"/>
            <a:ext cx="853440" cy="0"/>
          </a:xfrm>
          <a:prstGeom prst="straightConnector1">
            <a:avLst/>
          </a:prstGeom>
          <a:ln w="34925">
            <a:solidFill>
              <a:schemeClr val="tx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4E2D1DFB-E5DB-42AF-BD7F-CC01B33FA153}"/>
              </a:ext>
            </a:extLst>
          </p:cNvPr>
          <p:cNvSpPr/>
          <p:nvPr/>
        </p:nvSpPr>
        <p:spPr>
          <a:xfrm>
            <a:off x="9022080" y="1981200"/>
            <a:ext cx="3200400" cy="354538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chemeClr val="tx1"/>
                </a:solidFill>
              </a:rPr>
              <a:t>C66 application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2162E528-7EB9-43FD-B29C-AFDEE23DFBCD}"/>
              </a:ext>
            </a:extLst>
          </p:cNvPr>
          <p:cNvSpPr/>
          <p:nvPr/>
        </p:nvSpPr>
        <p:spPr>
          <a:xfrm>
            <a:off x="9189719" y="4078586"/>
            <a:ext cx="2819400" cy="533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IPC Notify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445CF1CA-FEF7-42E3-8055-54F679595C6B}"/>
              </a:ext>
            </a:extLst>
          </p:cNvPr>
          <p:cNvSpPr/>
          <p:nvPr/>
        </p:nvSpPr>
        <p:spPr>
          <a:xfrm>
            <a:off x="9174479" y="4764586"/>
            <a:ext cx="2822448" cy="533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NO RTOS or FreeRTOS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19D85D32-A4D5-4F2A-A554-CB83D5F015AB}"/>
              </a:ext>
            </a:extLst>
          </p:cNvPr>
          <p:cNvSpPr/>
          <p:nvPr/>
        </p:nvSpPr>
        <p:spPr>
          <a:xfrm>
            <a:off x="9022080" y="5654202"/>
            <a:ext cx="3200400" cy="533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C66 DSP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5CF237E3-C09B-475E-84A9-37904B882325}"/>
              </a:ext>
            </a:extLst>
          </p:cNvPr>
          <p:cNvCxnSpPr>
            <a:cxnSpLocks/>
          </p:cNvCxnSpPr>
          <p:nvPr/>
        </p:nvCxnSpPr>
        <p:spPr>
          <a:xfrm>
            <a:off x="9555480" y="3011986"/>
            <a:ext cx="0" cy="1066600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angle 61">
            <a:extLst>
              <a:ext uri="{FF2B5EF4-FFF2-40B4-BE49-F238E27FC236}">
                <a16:creationId xmlns:a16="http://schemas.microsoft.com/office/drawing/2014/main" id="{CBF59466-AF3F-4331-80C4-C1CD10F23125}"/>
              </a:ext>
            </a:extLst>
          </p:cNvPr>
          <p:cNvSpPr/>
          <p:nvPr/>
        </p:nvSpPr>
        <p:spPr>
          <a:xfrm>
            <a:off x="9189719" y="2511391"/>
            <a:ext cx="2819400" cy="533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User Application</a:t>
            </a: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386DA12B-2AA1-4DDF-BBB4-C7CDEB33EC99}"/>
              </a:ext>
            </a:extLst>
          </p:cNvPr>
          <p:cNvCxnSpPr>
            <a:cxnSpLocks/>
          </p:cNvCxnSpPr>
          <p:nvPr/>
        </p:nvCxnSpPr>
        <p:spPr>
          <a:xfrm>
            <a:off x="8336278" y="4334818"/>
            <a:ext cx="853440" cy="0"/>
          </a:xfrm>
          <a:prstGeom prst="straightConnector1">
            <a:avLst/>
          </a:prstGeom>
          <a:ln w="34925">
            <a:solidFill>
              <a:schemeClr val="tx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168DF440-FF17-44FA-9E62-41225409716D}"/>
              </a:ext>
            </a:extLst>
          </p:cNvPr>
          <p:cNvSpPr/>
          <p:nvPr/>
        </p:nvSpPr>
        <p:spPr>
          <a:xfrm>
            <a:off x="9772484" y="3284352"/>
            <a:ext cx="2209800" cy="533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IPC RP Message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D5E78ACC-3D5B-43FA-B8E0-27673AECA762}"/>
              </a:ext>
            </a:extLst>
          </p:cNvPr>
          <p:cNvCxnSpPr>
            <a:cxnSpLocks/>
            <a:endCxn id="49" idx="0"/>
          </p:cNvCxnSpPr>
          <p:nvPr/>
        </p:nvCxnSpPr>
        <p:spPr>
          <a:xfrm flipH="1">
            <a:off x="10877384" y="3044791"/>
            <a:ext cx="2" cy="239561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C3F2DC42-D2B7-4C21-81F7-BA9029E5E755}"/>
              </a:ext>
            </a:extLst>
          </p:cNvPr>
          <p:cNvCxnSpPr>
            <a:cxnSpLocks/>
            <a:stCxn id="49" idx="2"/>
          </p:cNvCxnSpPr>
          <p:nvPr/>
        </p:nvCxnSpPr>
        <p:spPr>
          <a:xfrm>
            <a:off x="10877384" y="3817752"/>
            <a:ext cx="0" cy="260834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35795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AA9086-783A-4243-9674-680D9EB819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C70261-DCF8-4A97-9502-E8EEF2364CDE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3A1FB4-E495-4B28-8A83-F1E1CEE1D2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891261"/>
            <a:ext cx="12275431" cy="4595139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FA4C6A6-FB1C-444A-A47B-086813ED3FFB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8458200" y="2731532"/>
            <a:ext cx="152400" cy="116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2BAADF5-4ABD-460B-AA70-8AEE3E4FA7DD}"/>
              </a:ext>
            </a:extLst>
          </p:cNvPr>
          <p:cNvSpPr txBox="1"/>
          <p:nvPr/>
        </p:nvSpPr>
        <p:spPr>
          <a:xfrm>
            <a:off x="6400800" y="2362200"/>
            <a:ext cx="2057400" cy="73866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Enable IPC between current CPU and another CPU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878EBA1-7B7E-4327-81DE-462985EC9608}"/>
              </a:ext>
            </a:extLst>
          </p:cNvPr>
          <p:cNvCxnSpPr>
            <a:cxnSpLocks/>
            <a:stCxn id="11" idx="1"/>
          </p:cNvCxnSpPr>
          <p:nvPr/>
        </p:nvCxnSpPr>
        <p:spPr>
          <a:xfrm flipH="1" flipV="1">
            <a:off x="10439402" y="3810001"/>
            <a:ext cx="838198" cy="141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5D63DAB-345D-4AC0-AE9E-685F17580470}"/>
              </a:ext>
            </a:extLst>
          </p:cNvPr>
          <p:cNvSpPr txBox="1"/>
          <p:nvPr/>
        </p:nvSpPr>
        <p:spPr>
          <a:xfrm>
            <a:off x="11277600" y="3562529"/>
            <a:ext cx="2057400" cy="5232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Keep IPC disabled with a CPU if not needed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77B752D-81EF-4CD7-8EF8-7B00C031546B}"/>
              </a:ext>
            </a:extLst>
          </p:cNvPr>
          <p:cNvCxnSpPr>
            <a:cxnSpLocks/>
          </p:cNvCxnSpPr>
          <p:nvPr/>
        </p:nvCxnSpPr>
        <p:spPr>
          <a:xfrm>
            <a:off x="8458200" y="4114800"/>
            <a:ext cx="34651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6862FD7-4F69-4D61-B6C7-DCE0598B1E50}"/>
              </a:ext>
            </a:extLst>
          </p:cNvPr>
          <p:cNvSpPr txBox="1"/>
          <p:nvPr/>
        </p:nvSpPr>
        <p:spPr>
          <a:xfrm>
            <a:off x="6934200" y="3795514"/>
            <a:ext cx="1524000" cy="73866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Check this to enable IPC with Linux</a:t>
            </a:r>
          </a:p>
        </p:txBody>
      </p:sp>
    </p:spTree>
    <p:extLst>
      <p:ext uri="{BB962C8B-B14F-4D97-AF65-F5344CB8AC3E}">
        <p14:creationId xmlns:p14="http://schemas.microsoft.com/office/powerpoint/2010/main" val="15830703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AA9086-783A-4243-9674-680D9EB819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C70261-DCF8-4A97-9502-E8EEF2364CDE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A4680B9-4AC7-4CDB-8A35-94EF791EFE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983695"/>
            <a:ext cx="10534650" cy="4238625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FA4C6A6-FB1C-444A-A47B-086813ED3FFB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8534400" y="3371166"/>
            <a:ext cx="152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2BAADF5-4ABD-460B-AA70-8AEE3E4FA7DD}"/>
              </a:ext>
            </a:extLst>
          </p:cNvPr>
          <p:cNvSpPr txBox="1"/>
          <p:nvPr/>
        </p:nvSpPr>
        <p:spPr>
          <a:xfrm>
            <a:off x="6629400" y="3048000"/>
            <a:ext cx="1905000" cy="6463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Enable IPC between current CPU and another CPU</a:t>
            </a:r>
          </a:p>
        </p:txBody>
      </p:sp>
    </p:spTree>
    <p:extLst>
      <p:ext uri="{BB962C8B-B14F-4D97-AF65-F5344CB8AC3E}">
        <p14:creationId xmlns:p14="http://schemas.microsoft.com/office/powerpoint/2010/main" val="35311169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AA9086-783A-4243-9674-680D9EB819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C70261-DCF8-4A97-9502-E8EEF2364CDE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978C22F-354E-48C0-A33F-D40C7ED29E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143000"/>
            <a:ext cx="10639425" cy="37433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2BAADF5-4ABD-460B-AA70-8AEE3E4FA7DD}"/>
              </a:ext>
            </a:extLst>
          </p:cNvPr>
          <p:cNvSpPr txBox="1"/>
          <p:nvPr/>
        </p:nvSpPr>
        <p:spPr>
          <a:xfrm>
            <a:off x="6496050" y="3048000"/>
            <a:ext cx="1638300" cy="6463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Enable IPC between current CPU and another CPU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FA4C6A6-FB1C-444A-A47B-086813ED3FFB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8134350" y="3371166"/>
            <a:ext cx="2476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02076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281A0-9504-433C-B1B8-5658EEBB5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 flow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6CBEC3-58D1-41BB-A4BB-2C1744C8E9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C70261-DCF8-4A97-9502-E8EEF2364CDE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4C0917F-D471-4ADC-A457-8E4B364A3DEA}"/>
              </a:ext>
            </a:extLst>
          </p:cNvPr>
          <p:cNvSpPr/>
          <p:nvPr/>
        </p:nvSpPr>
        <p:spPr>
          <a:xfrm>
            <a:off x="3550920" y="2699657"/>
            <a:ext cx="2057400" cy="1447800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ROM Bootloader (RBL)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789D84-3BD7-4666-9205-6A10EE0F7654}"/>
              </a:ext>
            </a:extLst>
          </p:cNvPr>
          <p:cNvSpPr txBox="1"/>
          <p:nvPr/>
        </p:nvSpPr>
        <p:spPr>
          <a:xfrm>
            <a:off x="1226820" y="2825625"/>
            <a:ext cx="175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POWER-ON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C56634C6-62D8-48EA-838D-25B312CEC3A2}"/>
              </a:ext>
            </a:extLst>
          </p:cNvPr>
          <p:cNvSpPr/>
          <p:nvPr/>
        </p:nvSpPr>
        <p:spPr>
          <a:xfrm>
            <a:off x="2712720" y="3194957"/>
            <a:ext cx="685800" cy="457200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74650524-7646-4C23-8409-6453233BBBD5}"/>
              </a:ext>
            </a:extLst>
          </p:cNvPr>
          <p:cNvSpPr/>
          <p:nvPr/>
        </p:nvSpPr>
        <p:spPr>
          <a:xfrm>
            <a:off x="5760720" y="3194957"/>
            <a:ext cx="685800" cy="457200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EA781317-E9CD-4B67-9109-DE87F6CB1A87}"/>
              </a:ext>
            </a:extLst>
          </p:cNvPr>
          <p:cNvSpPr/>
          <p:nvPr/>
        </p:nvSpPr>
        <p:spPr>
          <a:xfrm>
            <a:off x="6598920" y="2699657"/>
            <a:ext cx="2057400" cy="1447800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Secondary Bootloader (SBL)</a:t>
            </a: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89244E70-6C1A-47D0-B8E7-F4327F49202D}"/>
              </a:ext>
            </a:extLst>
          </p:cNvPr>
          <p:cNvSpPr/>
          <p:nvPr/>
        </p:nvSpPr>
        <p:spPr>
          <a:xfrm>
            <a:off x="8808720" y="3194957"/>
            <a:ext cx="685800" cy="457200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0471CA24-D815-463A-BA0A-6ECB94C3581D}"/>
              </a:ext>
            </a:extLst>
          </p:cNvPr>
          <p:cNvSpPr/>
          <p:nvPr/>
        </p:nvSpPr>
        <p:spPr>
          <a:xfrm>
            <a:off x="9646920" y="2699657"/>
            <a:ext cx="2057400" cy="1447800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Application Binary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F65514CB-08CF-4DBB-9023-9902D9982F7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9977" y="3001735"/>
            <a:ext cx="843643" cy="843643"/>
          </a:xfrm>
          <a:prstGeom prst="rect">
            <a:avLst/>
          </a:prstGeom>
        </p:spPr>
      </p:pic>
      <p:sp>
        <p:nvSpPr>
          <p:cNvPr id="27" name="Left Brace 26">
            <a:extLst>
              <a:ext uri="{FF2B5EF4-FFF2-40B4-BE49-F238E27FC236}">
                <a16:creationId xmlns:a16="http://schemas.microsoft.com/office/drawing/2014/main" id="{A7F8815D-2A08-4872-8868-C191CFFC616A}"/>
              </a:ext>
            </a:extLst>
          </p:cNvPr>
          <p:cNvSpPr/>
          <p:nvPr/>
        </p:nvSpPr>
        <p:spPr>
          <a:xfrm rot="5400000">
            <a:off x="5836919" y="1169730"/>
            <a:ext cx="533400" cy="2057399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Left Brace 27">
            <a:extLst>
              <a:ext uri="{FF2B5EF4-FFF2-40B4-BE49-F238E27FC236}">
                <a16:creationId xmlns:a16="http://schemas.microsoft.com/office/drawing/2014/main" id="{081AABB8-767B-4373-AB18-51CE034B62AA}"/>
              </a:ext>
            </a:extLst>
          </p:cNvPr>
          <p:cNvSpPr/>
          <p:nvPr/>
        </p:nvSpPr>
        <p:spPr>
          <a:xfrm rot="5400000">
            <a:off x="8884920" y="1117439"/>
            <a:ext cx="533400" cy="2057399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38389BE-5AE9-47E9-890C-BC399067451A}"/>
              </a:ext>
            </a:extLst>
          </p:cNvPr>
          <p:cNvSpPr txBox="1"/>
          <p:nvPr/>
        </p:nvSpPr>
        <p:spPr>
          <a:xfrm>
            <a:off x="5412375" y="1510106"/>
            <a:ext cx="1478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ROM BOOT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5A19412-FA4C-4864-964E-1489A92C6EA2}"/>
              </a:ext>
            </a:extLst>
          </p:cNvPr>
          <p:cNvSpPr txBox="1"/>
          <p:nvPr/>
        </p:nvSpPr>
        <p:spPr>
          <a:xfrm>
            <a:off x="8462010" y="1529156"/>
            <a:ext cx="1379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SBL BOOT</a:t>
            </a:r>
          </a:p>
        </p:txBody>
      </p:sp>
    </p:spTree>
    <p:extLst>
      <p:ext uri="{BB962C8B-B14F-4D97-AF65-F5344CB8AC3E}">
        <p14:creationId xmlns:p14="http://schemas.microsoft.com/office/powerpoint/2010/main" val="22270911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D80F15-75C6-4561-A53A-60216A9EC8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SBL Boot flow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63EA97-F3DC-4268-AB26-7424B049A3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C70261-DCF8-4A97-9502-E8EEF2364CDE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415F2CA-F6E1-47AE-8031-5C4410FA8735}"/>
              </a:ext>
            </a:extLst>
          </p:cNvPr>
          <p:cNvSpPr/>
          <p:nvPr/>
        </p:nvSpPr>
        <p:spPr>
          <a:xfrm>
            <a:off x="548714" y="3124206"/>
            <a:ext cx="1737286" cy="975312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MULTICORE APPIMAGE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D694BD6-6F35-4875-B627-2D09FE3CED67}"/>
              </a:ext>
            </a:extLst>
          </p:cNvPr>
          <p:cNvCxnSpPr>
            <a:cxnSpLocks/>
          </p:cNvCxnSpPr>
          <p:nvPr/>
        </p:nvCxnSpPr>
        <p:spPr>
          <a:xfrm>
            <a:off x="2362200" y="3657600"/>
            <a:ext cx="10668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360939D-40FB-4F7B-8975-E9246963BD54}"/>
              </a:ext>
            </a:extLst>
          </p:cNvPr>
          <p:cNvSpPr txBox="1"/>
          <p:nvPr/>
        </p:nvSpPr>
        <p:spPr>
          <a:xfrm>
            <a:off x="2416608" y="2935297"/>
            <a:ext cx="1066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SBL Parse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09B320DD-0B97-430B-B2D0-5B7ECDC8D70F}"/>
              </a:ext>
            </a:extLst>
          </p:cNvPr>
          <p:cNvGraphicFramePr>
            <a:graphicFrameLocks noGrp="1"/>
          </p:cNvGraphicFramePr>
          <p:nvPr/>
        </p:nvGraphicFramePr>
        <p:xfrm>
          <a:off x="3522613" y="2728316"/>
          <a:ext cx="2133600" cy="1828800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2133600">
                  <a:extLst>
                    <a:ext uri="{9D8B030D-6E8A-4147-A177-3AD203B41FA5}">
                      <a16:colId xmlns:a16="http://schemas.microsoft.com/office/drawing/2014/main" val="17698281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RPRC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09295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…….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44274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…….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27487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RPRC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7533312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5C9FCBCB-FA68-4EDE-9EF9-72984C11835D}"/>
              </a:ext>
            </a:extLst>
          </p:cNvPr>
          <p:cNvSpPr txBox="1"/>
          <p:nvPr/>
        </p:nvSpPr>
        <p:spPr>
          <a:xfrm>
            <a:off x="3048000" y="4642546"/>
            <a:ext cx="3413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RPRCs for N CPUs were found in the multicore appimage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F663D0D-9788-49CE-87EA-74E57B8DBCA7}"/>
              </a:ext>
            </a:extLst>
          </p:cNvPr>
          <p:cNvCxnSpPr>
            <a:cxnSpLocks/>
          </p:cNvCxnSpPr>
          <p:nvPr/>
        </p:nvCxnSpPr>
        <p:spPr>
          <a:xfrm>
            <a:off x="5791200" y="3620945"/>
            <a:ext cx="14478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E185F6E-0280-43D8-9F15-9B578424ECFB}"/>
              </a:ext>
            </a:extLst>
          </p:cNvPr>
          <p:cNvSpPr txBox="1"/>
          <p:nvPr/>
        </p:nvSpPr>
        <p:spPr>
          <a:xfrm>
            <a:off x="5656213" y="3238141"/>
            <a:ext cx="1846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each RPRC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F5AE3AE3-124D-4339-A5A5-2E96719138EE}"/>
              </a:ext>
            </a:extLst>
          </p:cNvPr>
          <p:cNvSpPr/>
          <p:nvPr/>
        </p:nvSpPr>
        <p:spPr>
          <a:xfrm>
            <a:off x="7469769" y="3210377"/>
            <a:ext cx="1201787" cy="822906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Initialize Core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C609E7D8-C518-4F3F-9F36-F14A74AB18EE}"/>
              </a:ext>
            </a:extLst>
          </p:cNvPr>
          <p:cNvSpPr/>
          <p:nvPr/>
        </p:nvSpPr>
        <p:spPr>
          <a:xfrm>
            <a:off x="8934982" y="3203499"/>
            <a:ext cx="1201787" cy="822906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Load RPRC Image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2B42550-95E4-4536-84AE-2D615CF36B2D}"/>
              </a:ext>
            </a:extLst>
          </p:cNvPr>
          <p:cNvCxnSpPr>
            <a:cxnSpLocks/>
          </p:cNvCxnSpPr>
          <p:nvPr/>
        </p:nvCxnSpPr>
        <p:spPr>
          <a:xfrm>
            <a:off x="8671556" y="3620945"/>
            <a:ext cx="24711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209B997-1490-4EBA-950B-0070D122C739}"/>
              </a:ext>
            </a:extLst>
          </p:cNvPr>
          <p:cNvCxnSpPr>
            <a:cxnSpLocks/>
          </p:cNvCxnSpPr>
          <p:nvPr/>
        </p:nvCxnSpPr>
        <p:spPr>
          <a:xfrm>
            <a:off x="10136769" y="3620945"/>
            <a:ext cx="24711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6D71AA79-E380-406F-B05C-FF88CFFA32B7}"/>
              </a:ext>
            </a:extLst>
          </p:cNvPr>
          <p:cNvSpPr/>
          <p:nvPr/>
        </p:nvSpPr>
        <p:spPr>
          <a:xfrm>
            <a:off x="10383887" y="3203499"/>
            <a:ext cx="1201787" cy="822906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Set Entry Point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193AB54-F7A3-4D3B-8F83-54BD8DCF35DA}"/>
              </a:ext>
            </a:extLst>
          </p:cNvPr>
          <p:cNvCxnSpPr>
            <a:cxnSpLocks/>
          </p:cNvCxnSpPr>
          <p:nvPr/>
        </p:nvCxnSpPr>
        <p:spPr>
          <a:xfrm>
            <a:off x="11585674" y="3607473"/>
            <a:ext cx="24711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EAAE733C-C4C0-46B4-8900-44446D7A1D3A}"/>
              </a:ext>
            </a:extLst>
          </p:cNvPr>
          <p:cNvSpPr/>
          <p:nvPr/>
        </p:nvSpPr>
        <p:spPr>
          <a:xfrm>
            <a:off x="11821906" y="3196020"/>
            <a:ext cx="1201787" cy="822906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Release Core from Reset</a:t>
            </a:r>
          </a:p>
        </p:txBody>
      </p:sp>
    </p:spTree>
    <p:extLst>
      <p:ext uri="{BB962C8B-B14F-4D97-AF65-F5344CB8AC3E}">
        <p14:creationId xmlns:p14="http://schemas.microsoft.com/office/powerpoint/2010/main" val="1971320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25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75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0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25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/>
      <p:bldP spid="12" grpId="0"/>
      <p:bldP spid="15" grpId="0"/>
      <p:bldP spid="16" grpId="0" animBg="1"/>
      <p:bldP spid="17" grpId="0" animBg="1"/>
      <p:bldP spid="22" grpId="0" animBg="1"/>
      <p:bldP spid="2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/>
          <p:cNvSpPr/>
          <p:nvPr/>
        </p:nvSpPr>
        <p:spPr>
          <a:xfrm>
            <a:off x="2207957" y="4870757"/>
            <a:ext cx="5885315" cy="152757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>
                <a:solidFill>
                  <a:schemeClr val="tx1"/>
                </a:solidFill>
              </a:rPr>
              <a:t>Device Driver</a:t>
            </a:r>
          </a:p>
        </p:txBody>
      </p:sp>
      <p:sp>
        <p:nvSpPr>
          <p:cNvPr id="30" name="Rectangle 29"/>
          <p:cNvSpPr/>
          <p:nvPr/>
        </p:nvSpPr>
        <p:spPr>
          <a:xfrm>
            <a:off x="1402975" y="6642606"/>
            <a:ext cx="6674226" cy="59093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SOC Specific USB Controller Hardware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207957" y="2467430"/>
            <a:ext cx="5869243" cy="15494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>
                <a:solidFill>
                  <a:schemeClr val="tx1"/>
                </a:solidFill>
              </a:rPr>
              <a:t>Tiny USB</a:t>
            </a:r>
          </a:p>
        </p:txBody>
      </p:sp>
      <p:sp>
        <p:nvSpPr>
          <p:cNvPr id="21" name="Rectangle 20"/>
          <p:cNvSpPr/>
          <p:nvPr/>
        </p:nvSpPr>
        <p:spPr>
          <a:xfrm>
            <a:off x="4314929" y="5041115"/>
            <a:ext cx="3533671" cy="5934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USB Device Core Driver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D2B214B-9EDA-422C-95B4-2CCFB76E8F7D}"/>
              </a:ext>
            </a:extLst>
          </p:cNvPr>
          <p:cNvSpPr/>
          <p:nvPr/>
        </p:nvSpPr>
        <p:spPr>
          <a:xfrm>
            <a:off x="4327121" y="5696997"/>
            <a:ext cx="3533671" cy="6150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SoC Porting Layer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FC049C54-51B7-437C-835B-DDD88F3481CC}"/>
              </a:ext>
            </a:extLst>
          </p:cNvPr>
          <p:cNvSpPr/>
          <p:nvPr/>
        </p:nvSpPr>
        <p:spPr>
          <a:xfrm>
            <a:off x="2207957" y="1447800"/>
            <a:ext cx="5869243" cy="8775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>
                <a:solidFill>
                  <a:schemeClr val="tx1"/>
                </a:solidFill>
              </a:rPr>
              <a:t>Application Layer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9C6E9B4-78E4-44F8-B2D0-2782E3D69211}"/>
              </a:ext>
            </a:extLst>
          </p:cNvPr>
          <p:cNvSpPr/>
          <p:nvPr/>
        </p:nvSpPr>
        <p:spPr>
          <a:xfrm>
            <a:off x="2224029" y="4212671"/>
            <a:ext cx="5869243" cy="59093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TinyUSB Porting Layer (DCD)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744FFC9-C279-414B-9512-B8F6618E12A8}"/>
              </a:ext>
            </a:extLst>
          </p:cNvPr>
          <p:cNvSpPr/>
          <p:nvPr/>
        </p:nvSpPr>
        <p:spPr>
          <a:xfrm rot="5400000">
            <a:off x="-745077" y="3595853"/>
            <a:ext cx="4950529" cy="6544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FreeRTOS </a:t>
            </a:r>
            <a:r>
              <a:rPr lang="en-US" sz="1920" dirty="0">
                <a:solidFill>
                  <a:schemeClr val="tx1"/>
                </a:solidFill>
              </a:rPr>
              <a:t>/ NORTOS Services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3B4E5D4-FB21-B941-9BB3-F34430C26C57}"/>
              </a:ext>
            </a:extLst>
          </p:cNvPr>
          <p:cNvSpPr/>
          <p:nvPr/>
        </p:nvSpPr>
        <p:spPr>
          <a:xfrm>
            <a:off x="4876800" y="2622188"/>
            <a:ext cx="2895600" cy="423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CDC-ACM Class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7B66FA3-3587-5F41-A056-51979FB2900A}"/>
              </a:ext>
            </a:extLst>
          </p:cNvPr>
          <p:cNvSpPr/>
          <p:nvPr/>
        </p:nvSpPr>
        <p:spPr>
          <a:xfrm>
            <a:off x="4876800" y="1645982"/>
            <a:ext cx="2895600" cy="5454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cdc_echo example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9D0C6D8-AEA3-4F47-A11B-12B1273193C4}"/>
              </a:ext>
            </a:extLst>
          </p:cNvPr>
          <p:cNvSpPr/>
          <p:nvPr/>
        </p:nvSpPr>
        <p:spPr>
          <a:xfrm>
            <a:off x="4876800" y="3191291"/>
            <a:ext cx="2895600" cy="70774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USB Device Core</a:t>
            </a:r>
          </a:p>
        </p:txBody>
      </p:sp>
    </p:spTree>
    <p:extLst>
      <p:ext uri="{BB962C8B-B14F-4D97-AF65-F5344CB8AC3E}">
        <p14:creationId xmlns:p14="http://schemas.microsoft.com/office/powerpoint/2010/main" val="21127699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Rectangle 97">
            <a:extLst>
              <a:ext uri="{FF2B5EF4-FFF2-40B4-BE49-F238E27FC236}">
                <a16:creationId xmlns:a16="http://schemas.microsoft.com/office/drawing/2014/main" id="{6C9A14A0-95C8-4F8D-81CF-1C4C787ABFD9}"/>
              </a:ext>
            </a:extLst>
          </p:cNvPr>
          <p:cNvSpPr/>
          <p:nvPr/>
        </p:nvSpPr>
        <p:spPr>
          <a:xfrm>
            <a:off x="4973674" y="261552"/>
            <a:ext cx="6989726" cy="716197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600" dirty="0"/>
          </a:p>
        </p:txBody>
      </p: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40BE4C52-DDEE-4CA1-B3A9-22DB98E1A31D}"/>
              </a:ext>
            </a:extLst>
          </p:cNvPr>
          <p:cNvCxnSpPr>
            <a:cxnSpLocks/>
          </p:cNvCxnSpPr>
          <p:nvPr/>
        </p:nvCxnSpPr>
        <p:spPr>
          <a:xfrm flipV="1">
            <a:off x="2133600" y="1243227"/>
            <a:ext cx="9982200" cy="11018"/>
          </a:xfrm>
          <a:prstGeom prst="line">
            <a:avLst/>
          </a:prstGeom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D75ECDA6-01FB-40E2-BBF2-F9FF13FBB8A1}"/>
              </a:ext>
            </a:extLst>
          </p:cNvPr>
          <p:cNvCxnSpPr>
            <a:cxnSpLocks/>
          </p:cNvCxnSpPr>
          <p:nvPr/>
        </p:nvCxnSpPr>
        <p:spPr>
          <a:xfrm>
            <a:off x="2133600" y="6608638"/>
            <a:ext cx="9982200" cy="11018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A1B9FB78-36F8-41C1-990D-C5B0F73032C3}"/>
              </a:ext>
            </a:extLst>
          </p:cNvPr>
          <p:cNvSpPr txBox="1"/>
          <p:nvPr/>
        </p:nvSpPr>
        <p:spPr>
          <a:xfrm>
            <a:off x="5355166" y="591213"/>
            <a:ext cx="6231467" cy="33855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Application</a:t>
            </a:r>
            <a:endParaRPr lang="en-IN" sz="1600" dirty="0">
              <a:solidFill>
                <a:schemeClr val="tx1"/>
              </a:solidFill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B250E6A0-39BD-48DB-A4D3-B8AE03E4744A}"/>
              </a:ext>
            </a:extLst>
          </p:cNvPr>
          <p:cNvSpPr txBox="1"/>
          <p:nvPr/>
        </p:nvSpPr>
        <p:spPr>
          <a:xfrm>
            <a:off x="2374900" y="6620302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Layer 1 - Physical</a:t>
            </a:r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3F297AE0-4E5A-496E-BC1B-7358810A9534}"/>
              </a:ext>
            </a:extLst>
          </p:cNvPr>
          <p:cNvSpPr txBox="1"/>
          <p:nvPr/>
        </p:nvSpPr>
        <p:spPr>
          <a:xfrm>
            <a:off x="2374900" y="6239305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Layer 2 - Data Link</a:t>
            </a:r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796FBD00-F27E-4A05-8EF7-98FA028BA3A3}"/>
              </a:ext>
            </a:extLst>
          </p:cNvPr>
          <p:cNvSpPr txBox="1"/>
          <p:nvPr/>
        </p:nvSpPr>
        <p:spPr>
          <a:xfrm>
            <a:off x="2374900" y="873895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Layer 7 - Application</a:t>
            </a:r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0BB8D91A-0822-48FC-A78E-ED5A3325B64C}"/>
              </a:ext>
            </a:extLst>
          </p:cNvPr>
          <p:cNvSpPr txBox="1"/>
          <p:nvPr/>
        </p:nvSpPr>
        <p:spPr>
          <a:xfrm>
            <a:off x="6213788" y="5267280"/>
            <a:ext cx="4505754" cy="338554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PRU Firmware</a:t>
            </a:r>
            <a:endParaRPr lang="en-IN" sz="1600" dirty="0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5D70A126-881D-45F7-AE63-31837BEE8FF1}"/>
              </a:ext>
            </a:extLst>
          </p:cNvPr>
          <p:cNvSpPr txBox="1"/>
          <p:nvPr/>
        </p:nvSpPr>
        <p:spPr>
          <a:xfrm>
            <a:off x="5350932" y="6030453"/>
            <a:ext cx="6231467" cy="338554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PRUICSS with 2x MII/RGMII</a:t>
            </a:r>
            <a:endParaRPr lang="en-IN" sz="1600" dirty="0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D9B849E4-5717-448B-99A2-7D21E9FD3535}"/>
              </a:ext>
            </a:extLst>
          </p:cNvPr>
          <p:cNvSpPr txBox="1"/>
          <p:nvPr/>
        </p:nvSpPr>
        <p:spPr>
          <a:xfrm>
            <a:off x="7078098" y="4205712"/>
            <a:ext cx="2776966" cy="338554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PRUICSS Driver</a:t>
            </a:r>
            <a:endParaRPr lang="en-IN" sz="1600" dirty="0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15A8C3A7-4064-42C0-AD31-C93A59514533}"/>
              </a:ext>
            </a:extLst>
          </p:cNvPr>
          <p:cNvSpPr txBox="1"/>
          <p:nvPr/>
        </p:nvSpPr>
        <p:spPr>
          <a:xfrm>
            <a:off x="5376433" y="3442539"/>
            <a:ext cx="3022284" cy="338554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EtherNet/IP Adapter FWHAL</a:t>
            </a:r>
            <a:endParaRPr lang="en-IN" sz="1600" dirty="0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7C00BA3A-B359-482C-842C-20814AF444AD}"/>
              </a:ext>
            </a:extLst>
          </p:cNvPr>
          <p:cNvSpPr txBox="1"/>
          <p:nvPr/>
        </p:nvSpPr>
        <p:spPr>
          <a:xfrm>
            <a:off x="5420996" y="1833828"/>
            <a:ext cx="5766748" cy="33855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EtherNet/IP Adapter Stack</a:t>
            </a:r>
            <a:endParaRPr lang="en-IN" sz="1600" dirty="0"/>
          </a:p>
        </p:txBody>
      </p:sp>
      <p:sp>
        <p:nvSpPr>
          <p:cNvPr id="119" name="Arrow: Up-Down 118">
            <a:extLst>
              <a:ext uri="{FF2B5EF4-FFF2-40B4-BE49-F238E27FC236}">
                <a16:creationId xmlns:a16="http://schemas.microsoft.com/office/drawing/2014/main" id="{82D1ADCA-4AF2-4DAB-AD49-EC4BFF5A8471}"/>
              </a:ext>
            </a:extLst>
          </p:cNvPr>
          <p:cNvSpPr/>
          <p:nvPr/>
        </p:nvSpPr>
        <p:spPr>
          <a:xfrm>
            <a:off x="6543674" y="6400800"/>
            <a:ext cx="176742" cy="421176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600" dirty="0"/>
          </a:p>
        </p:txBody>
      </p:sp>
      <p:sp>
        <p:nvSpPr>
          <p:cNvPr id="121" name="Right Brace 120">
            <a:extLst>
              <a:ext uri="{FF2B5EF4-FFF2-40B4-BE49-F238E27FC236}">
                <a16:creationId xmlns:a16="http://schemas.microsoft.com/office/drawing/2014/main" id="{14AAB0EF-A0AA-4158-838A-70D69F4C7427}"/>
              </a:ext>
            </a:extLst>
          </p:cNvPr>
          <p:cNvSpPr/>
          <p:nvPr/>
        </p:nvSpPr>
        <p:spPr>
          <a:xfrm>
            <a:off x="12309329" y="591213"/>
            <a:ext cx="374650" cy="4320876"/>
          </a:xfrm>
          <a:prstGeom prst="rightBrace">
            <a:avLst>
              <a:gd name="adj1" fmla="val 8333"/>
              <a:gd name="adj2" fmla="val 50000"/>
            </a:avLst>
          </a:prstGeom>
          <a:noFill/>
          <a:ln cap="sq" cmpd="sng">
            <a:solidFill>
              <a:srgbClr val="C00000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22" name="Right Brace 121">
            <a:extLst>
              <a:ext uri="{FF2B5EF4-FFF2-40B4-BE49-F238E27FC236}">
                <a16:creationId xmlns:a16="http://schemas.microsoft.com/office/drawing/2014/main" id="{C5DAD6C4-B83C-4357-89B0-FCA53699A872}"/>
              </a:ext>
            </a:extLst>
          </p:cNvPr>
          <p:cNvSpPr/>
          <p:nvPr/>
        </p:nvSpPr>
        <p:spPr>
          <a:xfrm>
            <a:off x="12316699" y="5033276"/>
            <a:ext cx="367280" cy="1586380"/>
          </a:xfrm>
          <a:prstGeom prst="rightBrace">
            <a:avLst>
              <a:gd name="adj1" fmla="val 8333"/>
              <a:gd name="adj2" fmla="val 50000"/>
            </a:avLst>
          </a:prstGeom>
          <a:noFill/>
          <a:ln cap="sq" cmpd="sng">
            <a:solidFill>
              <a:srgbClr val="C00000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73C97DFD-ACFF-4340-BD61-42F950216D22}"/>
              </a:ext>
            </a:extLst>
          </p:cNvPr>
          <p:cNvSpPr txBox="1"/>
          <p:nvPr/>
        </p:nvSpPr>
        <p:spPr>
          <a:xfrm>
            <a:off x="12364159" y="2915515"/>
            <a:ext cx="18880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ARM</a:t>
            </a:r>
          </a:p>
          <a:p>
            <a:pPr algn="ctr"/>
            <a:r>
              <a:rPr lang="en-US" dirty="0">
                <a:solidFill>
                  <a:srgbClr val="C00000"/>
                </a:solidFill>
              </a:rPr>
              <a:t>Processor</a:t>
            </a:r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093B520E-5431-4F4F-97BC-F9901849E43D}"/>
              </a:ext>
            </a:extLst>
          </p:cNvPr>
          <p:cNvSpPr txBox="1"/>
          <p:nvPr/>
        </p:nvSpPr>
        <p:spPr>
          <a:xfrm>
            <a:off x="12364159" y="5740356"/>
            <a:ext cx="1888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PRUICSS</a:t>
            </a:r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CEE3737D-463B-45F8-8116-39892B92BA19}"/>
              </a:ext>
            </a:extLst>
          </p:cNvPr>
          <p:cNvSpPr txBox="1"/>
          <p:nvPr/>
        </p:nvSpPr>
        <p:spPr>
          <a:xfrm>
            <a:off x="5350932" y="6843435"/>
            <a:ext cx="2562226" cy="338554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Ethernet PHY</a:t>
            </a:r>
            <a:endParaRPr lang="en-IN" sz="1600" dirty="0"/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5441E5D4-0216-43E3-BA87-18818138AFFF}"/>
              </a:ext>
            </a:extLst>
          </p:cNvPr>
          <p:cNvSpPr txBox="1"/>
          <p:nvPr/>
        </p:nvSpPr>
        <p:spPr>
          <a:xfrm>
            <a:off x="9020173" y="6830417"/>
            <a:ext cx="2562226" cy="338554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Ethernet PHY</a:t>
            </a:r>
            <a:endParaRPr lang="en-IN" sz="1600" dirty="0"/>
          </a:p>
        </p:txBody>
      </p:sp>
      <p:sp>
        <p:nvSpPr>
          <p:cNvPr id="130" name="Arrow: Up-Down 129">
            <a:extLst>
              <a:ext uri="{FF2B5EF4-FFF2-40B4-BE49-F238E27FC236}">
                <a16:creationId xmlns:a16="http://schemas.microsoft.com/office/drawing/2014/main" id="{4DBB3A58-29D9-47DB-BAF0-66BE92CF7F03}"/>
              </a:ext>
            </a:extLst>
          </p:cNvPr>
          <p:cNvSpPr/>
          <p:nvPr/>
        </p:nvSpPr>
        <p:spPr>
          <a:xfrm>
            <a:off x="10212915" y="6395592"/>
            <a:ext cx="176742" cy="421176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600" dirty="0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A1280358-4E01-43E4-9788-ADD71259FED3}"/>
              </a:ext>
            </a:extLst>
          </p:cNvPr>
          <p:cNvSpPr txBox="1"/>
          <p:nvPr/>
        </p:nvSpPr>
        <p:spPr>
          <a:xfrm>
            <a:off x="8569479" y="3442539"/>
            <a:ext cx="3044876" cy="338554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ICSS-EMAC</a:t>
            </a:r>
            <a:endParaRPr lang="en-IN" sz="1600" dirty="0"/>
          </a:p>
        </p:txBody>
      </p:sp>
      <p:sp>
        <p:nvSpPr>
          <p:cNvPr id="136" name="Arrow: Up-Down 135">
            <a:extLst>
              <a:ext uri="{FF2B5EF4-FFF2-40B4-BE49-F238E27FC236}">
                <a16:creationId xmlns:a16="http://schemas.microsoft.com/office/drawing/2014/main" id="{60F8C867-0457-4A4D-A98B-4E35C4437CF9}"/>
              </a:ext>
            </a:extLst>
          </p:cNvPr>
          <p:cNvSpPr/>
          <p:nvPr/>
        </p:nvSpPr>
        <p:spPr>
          <a:xfrm flipH="1">
            <a:off x="8398717" y="5634127"/>
            <a:ext cx="176742" cy="341277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600" dirty="0"/>
          </a:p>
        </p:txBody>
      </p:sp>
      <p:sp>
        <p:nvSpPr>
          <p:cNvPr id="137" name="Arrow: Up-Down 136">
            <a:extLst>
              <a:ext uri="{FF2B5EF4-FFF2-40B4-BE49-F238E27FC236}">
                <a16:creationId xmlns:a16="http://schemas.microsoft.com/office/drawing/2014/main" id="{214E95B1-C5B9-4DA8-BBA6-EE60793CEFD3}"/>
              </a:ext>
            </a:extLst>
          </p:cNvPr>
          <p:cNvSpPr/>
          <p:nvPr/>
        </p:nvSpPr>
        <p:spPr>
          <a:xfrm>
            <a:off x="8404616" y="4573325"/>
            <a:ext cx="164862" cy="693309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600" dirty="0"/>
          </a:p>
        </p:txBody>
      </p:sp>
      <p:sp>
        <p:nvSpPr>
          <p:cNvPr id="138" name="Arrow: Up-Down 137">
            <a:extLst>
              <a:ext uri="{FF2B5EF4-FFF2-40B4-BE49-F238E27FC236}">
                <a16:creationId xmlns:a16="http://schemas.microsoft.com/office/drawing/2014/main" id="{A892F852-9D3B-4772-A4C0-9122D120B961}"/>
              </a:ext>
            </a:extLst>
          </p:cNvPr>
          <p:cNvSpPr/>
          <p:nvPr/>
        </p:nvSpPr>
        <p:spPr>
          <a:xfrm>
            <a:off x="11340144" y="3823893"/>
            <a:ext cx="176742" cy="2171511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600" dirty="0"/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269E9129-020A-4E38-A163-0465645FCBC2}"/>
              </a:ext>
            </a:extLst>
          </p:cNvPr>
          <p:cNvSpPr txBox="1"/>
          <p:nvPr/>
        </p:nvSpPr>
        <p:spPr>
          <a:xfrm>
            <a:off x="8863542" y="2686062"/>
            <a:ext cx="2750812" cy="33855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lwIP Stack</a:t>
            </a:r>
            <a:endParaRPr lang="en-IN" sz="1600" dirty="0"/>
          </a:p>
        </p:txBody>
      </p:sp>
      <p:sp>
        <p:nvSpPr>
          <p:cNvPr id="141" name="Arrow: Up-Down 140">
            <a:extLst>
              <a:ext uri="{FF2B5EF4-FFF2-40B4-BE49-F238E27FC236}">
                <a16:creationId xmlns:a16="http://schemas.microsoft.com/office/drawing/2014/main" id="{3CE82772-8757-453B-9210-DC3673ACB87F}"/>
              </a:ext>
            </a:extLst>
          </p:cNvPr>
          <p:cNvSpPr/>
          <p:nvPr/>
        </p:nvSpPr>
        <p:spPr>
          <a:xfrm flipH="1">
            <a:off x="10225871" y="3044279"/>
            <a:ext cx="176742" cy="385347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600" dirty="0"/>
          </a:p>
        </p:txBody>
      </p:sp>
      <p:sp>
        <p:nvSpPr>
          <p:cNvPr id="142" name="Arrow: Up-Down 141">
            <a:extLst>
              <a:ext uri="{FF2B5EF4-FFF2-40B4-BE49-F238E27FC236}">
                <a16:creationId xmlns:a16="http://schemas.microsoft.com/office/drawing/2014/main" id="{8107C2D4-95A4-4F28-A4F9-67B109F9548A}"/>
              </a:ext>
            </a:extLst>
          </p:cNvPr>
          <p:cNvSpPr/>
          <p:nvPr/>
        </p:nvSpPr>
        <p:spPr>
          <a:xfrm flipH="1">
            <a:off x="10212915" y="2203701"/>
            <a:ext cx="189698" cy="458388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600" dirty="0"/>
          </a:p>
        </p:txBody>
      </p:sp>
      <p:sp>
        <p:nvSpPr>
          <p:cNvPr id="143" name="Arrow: Up-Down 142">
            <a:extLst>
              <a:ext uri="{FF2B5EF4-FFF2-40B4-BE49-F238E27FC236}">
                <a16:creationId xmlns:a16="http://schemas.microsoft.com/office/drawing/2014/main" id="{192ACE24-5AC4-4744-A061-2B6EAD62B8C1}"/>
              </a:ext>
            </a:extLst>
          </p:cNvPr>
          <p:cNvSpPr/>
          <p:nvPr/>
        </p:nvSpPr>
        <p:spPr>
          <a:xfrm flipH="1">
            <a:off x="6543674" y="2193466"/>
            <a:ext cx="176742" cy="1231434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600" dirty="0"/>
          </a:p>
        </p:txBody>
      </p:sp>
      <p:sp>
        <p:nvSpPr>
          <p:cNvPr id="144" name="Arrow: Up-Down 143">
            <a:extLst>
              <a:ext uri="{FF2B5EF4-FFF2-40B4-BE49-F238E27FC236}">
                <a16:creationId xmlns:a16="http://schemas.microsoft.com/office/drawing/2014/main" id="{5D156F74-C738-44F4-8C2D-E6762DC3ACAA}"/>
              </a:ext>
            </a:extLst>
          </p:cNvPr>
          <p:cNvSpPr/>
          <p:nvPr/>
        </p:nvSpPr>
        <p:spPr>
          <a:xfrm flipH="1">
            <a:off x="11340144" y="978630"/>
            <a:ext cx="176742" cy="1686068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600" dirty="0"/>
          </a:p>
        </p:txBody>
      </p:sp>
      <p:sp>
        <p:nvSpPr>
          <p:cNvPr id="147" name="Arrow: Up-Down 146">
            <a:extLst>
              <a:ext uri="{FF2B5EF4-FFF2-40B4-BE49-F238E27FC236}">
                <a16:creationId xmlns:a16="http://schemas.microsoft.com/office/drawing/2014/main" id="{9C24F05D-E8C4-4AAC-8299-B35D33E64AE1}"/>
              </a:ext>
            </a:extLst>
          </p:cNvPr>
          <p:cNvSpPr/>
          <p:nvPr/>
        </p:nvSpPr>
        <p:spPr>
          <a:xfrm flipH="1">
            <a:off x="8400173" y="965840"/>
            <a:ext cx="169305" cy="851930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600" dirty="0"/>
          </a:p>
        </p:txBody>
      </p: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6C0CF257-2D5C-4FF0-8A27-14602C3DFC8B}"/>
              </a:ext>
            </a:extLst>
          </p:cNvPr>
          <p:cNvCxnSpPr>
            <a:cxnSpLocks/>
          </p:cNvCxnSpPr>
          <p:nvPr/>
        </p:nvCxnSpPr>
        <p:spPr>
          <a:xfrm flipV="1">
            <a:off x="5186256" y="4940393"/>
            <a:ext cx="6536619" cy="3255"/>
          </a:xfrm>
          <a:prstGeom prst="line">
            <a:avLst/>
          </a:prstGeom>
          <a:ln w="25400" cap="flat" cmpd="sng" algn="ctr">
            <a:solidFill>
              <a:srgbClr val="C0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0ADFA433-5F78-4447-A4BD-0287A04C36E4}"/>
              </a:ext>
            </a:extLst>
          </p:cNvPr>
          <p:cNvSpPr txBox="1"/>
          <p:nvPr/>
        </p:nvSpPr>
        <p:spPr>
          <a:xfrm>
            <a:off x="2374900" y="3561835"/>
            <a:ext cx="2286000" cy="369332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TI</a:t>
            </a:r>
            <a:endParaRPr lang="en-IN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1A92D4B-3109-4372-B936-3D924339DB86}"/>
              </a:ext>
            </a:extLst>
          </p:cNvPr>
          <p:cNvSpPr txBox="1"/>
          <p:nvPr/>
        </p:nvSpPr>
        <p:spPr>
          <a:xfrm>
            <a:off x="2374900" y="2811506"/>
            <a:ext cx="2286000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Customer</a:t>
            </a:r>
            <a:endParaRPr lang="en-IN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529B9EA-F7BE-4022-9609-1DA46D9C481B}"/>
              </a:ext>
            </a:extLst>
          </p:cNvPr>
          <p:cNvSpPr txBox="1"/>
          <p:nvPr/>
        </p:nvSpPr>
        <p:spPr>
          <a:xfrm>
            <a:off x="2374900" y="3192503"/>
            <a:ext cx="2286000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TI / Third Party</a:t>
            </a:r>
            <a:endParaRPr lang="en-IN" dirty="0"/>
          </a:p>
        </p:txBody>
      </p:sp>
      <p:sp>
        <p:nvSpPr>
          <p:cNvPr id="41" name="Arrow: Up-Down 40">
            <a:extLst>
              <a:ext uri="{FF2B5EF4-FFF2-40B4-BE49-F238E27FC236}">
                <a16:creationId xmlns:a16="http://schemas.microsoft.com/office/drawing/2014/main" id="{AA679EAB-BFE3-4A6F-A590-ADC869AA8039}"/>
              </a:ext>
            </a:extLst>
          </p:cNvPr>
          <p:cNvSpPr/>
          <p:nvPr/>
        </p:nvSpPr>
        <p:spPr>
          <a:xfrm flipH="1">
            <a:off x="9020173" y="3793350"/>
            <a:ext cx="176742" cy="385347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600" dirty="0"/>
          </a:p>
        </p:txBody>
      </p:sp>
      <p:sp>
        <p:nvSpPr>
          <p:cNvPr id="42" name="Arrow: Up-Down 41">
            <a:extLst>
              <a:ext uri="{FF2B5EF4-FFF2-40B4-BE49-F238E27FC236}">
                <a16:creationId xmlns:a16="http://schemas.microsoft.com/office/drawing/2014/main" id="{ED84C5EF-14DF-4141-BAF8-F130BE33D0B8}"/>
              </a:ext>
            </a:extLst>
          </p:cNvPr>
          <p:cNvSpPr/>
          <p:nvPr/>
        </p:nvSpPr>
        <p:spPr>
          <a:xfrm flipH="1">
            <a:off x="7736416" y="3809585"/>
            <a:ext cx="176742" cy="385347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600" dirty="0"/>
          </a:p>
        </p:txBody>
      </p:sp>
      <p:sp>
        <p:nvSpPr>
          <p:cNvPr id="43" name="Arrow: Up-Down 42">
            <a:extLst>
              <a:ext uri="{FF2B5EF4-FFF2-40B4-BE49-F238E27FC236}">
                <a16:creationId xmlns:a16="http://schemas.microsoft.com/office/drawing/2014/main" id="{2A84108F-BA1B-45F6-AEA3-053CBA7AC5D5}"/>
              </a:ext>
            </a:extLst>
          </p:cNvPr>
          <p:cNvSpPr/>
          <p:nvPr/>
        </p:nvSpPr>
        <p:spPr>
          <a:xfrm>
            <a:off x="5416276" y="3841417"/>
            <a:ext cx="176742" cy="2171511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600" dirty="0"/>
          </a:p>
        </p:txBody>
      </p:sp>
      <p:sp>
        <p:nvSpPr>
          <p:cNvPr id="44" name="Arrow: Up-Down 43">
            <a:extLst>
              <a:ext uri="{FF2B5EF4-FFF2-40B4-BE49-F238E27FC236}">
                <a16:creationId xmlns:a16="http://schemas.microsoft.com/office/drawing/2014/main" id="{C715C6B7-2582-40C9-8456-0B5AB3B7CCC4}"/>
              </a:ext>
            </a:extLst>
          </p:cNvPr>
          <p:cNvSpPr/>
          <p:nvPr/>
        </p:nvSpPr>
        <p:spPr>
          <a:xfrm>
            <a:off x="6541029" y="3823893"/>
            <a:ext cx="191139" cy="1411594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600" dirty="0"/>
          </a:p>
        </p:txBody>
      </p:sp>
      <p:sp>
        <p:nvSpPr>
          <p:cNvPr id="45" name="Arrow: Up-Down 44">
            <a:extLst>
              <a:ext uri="{FF2B5EF4-FFF2-40B4-BE49-F238E27FC236}">
                <a16:creationId xmlns:a16="http://schemas.microsoft.com/office/drawing/2014/main" id="{FACBA6FA-C8C8-41E8-9215-D1C2AC08E939}"/>
              </a:ext>
            </a:extLst>
          </p:cNvPr>
          <p:cNvSpPr/>
          <p:nvPr/>
        </p:nvSpPr>
        <p:spPr>
          <a:xfrm>
            <a:off x="10212194" y="3825770"/>
            <a:ext cx="191139" cy="1411594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600" dirty="0"/>
          </a:p>
        </p:txBody>
      </p:sp>
    </p:spTree>
    <p:extLst>
      <p:ext uri="{BB962C8B-B14F-4D97-AF65-F5344CB8AC3E}">
        <p14:creationId xmlns:p14="http://schemas.microsoft.com/office/powerpoint/2010/main" val="36804943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41354D-3082-4DE4-BDD8-60B06144F1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383833" y="9039199"/>
            <a:ext cx="3413760" cy="247651"/>
          </a:xfrm>
        </p:spPr>
        <p:txBody>
          <a:bodyPr/>
          <a:lstStyle/>
          <a:p>
            <a:pPr>
              <a:defRPr/>
            </a:pPr>
            <a:fld id="{B6C70261-DCF8-4A97-9502-E8EEF2364CDE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A838812-A9F7-49CA-A10E-6E610AC0C480}"/>
              </a:ext>
            </a:extLst>
          </p:cNvPr>
          <p:cNvSpPr/>
          <p:nvPr/>
        </p:nvSpPr>
        <p:spPr>
          <a:xfrm>
            <a:off x="2362200" y="1447800"/>
            <a:ext cx="9233714" cy="238316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sz="2000" dirty="0">
                <a:solidFill>
                  <a:srgbClr val="C00000"/>
                </a:solidFill>
              </a:rPr>
              <a:t>ARM</a:t>
            </a:r>
            <a:endParaRPr lang="en-IN" sz="2000" dirty="0">
              <a:solidFill>
                <a:srgbClr val="C00000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E498B44-0F9F-433D-9B97-4EFFA43D32D7}"/>
              </a:ext>
            </a:extLst>
          </p:cNvPr>
          <p:cNvSpPr/>
          <p:nvPr/>
        </p:nvSpPr>
        <p:spPr>
          <a:xfrm>
            <a:off x="2362200" y="4288168"/>
            <a:ext cx="9233714" cy="12192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sz="2000" dirty="0">
                <a:solidFill>
                  <a:srgbClr val="C00000"/>
                </a:solidFill>
              </a:rPr>
              <a:t>L3 RAM</a:t>
            </a:r>
            <a:endParaRPr lang="en-IN" sz="2000" dirty="0">
              <a:solidFill>
                <a:srgbClr val="C0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CB252E-CC19-4D2F-8855-C3376AE102A2}"/>
              </a:ext>
            </a:extLst>
          </p:cNvPr>
          <p:cNvSpPr txBox="1"/>
          <p:nvPr/>
        </p:nvSpPr>
        <p:spPr>
          <a:xfrm>
            <a:off x="4202291" y="2764168"/>
            <a:ext cx="3964622" cy="4001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If PTP/DLR ? </a:t>
            </a:r>
            <a:endParaRPr lang="en-IN" sz="2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F27579-67FB-4C82-807B-E9A4473EF2E2}"/>
              </a:ext>
            </a:extLst>
          </p:cNvPr>
          <p:cNvSpPr txBox="1"/>
          <p:nvPr/>
        </p:nvSpPr>
        <p:spPr>
          <a:xfrm>
            <a:off x="4202291" y="1697368"/>
            <a:ext cx="3964622" cy="4001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PTP Driver+Stack/DLR Driver</a:t>
            </a:r>
            <a:endParaRPr lang="en-IN" sz="2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3CD2CC-B203-42C0-B0AB-16E9DF18B50C}"/>
              </a:ext>
            </a:extLst>
          </p:cNvPr>
          <p:cNvSpPr txBox="1"/>
          <p:nvPr/>
        </p:nvSpPr>
        <p:spPr>
          <a:xfrm>
            <a:off x="8715239" y="1717063"/>
            <a:ext cx="2652074" cy="4001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TCP/IP Stack</a:t>
            </a:r>
            <a:endParaRPr lang="en-IN" sz="2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A73B2F-3F5E-44DA-8528-231505756BBD}"/>
              </a:ext>
            </a:extLst>
          </p:cNvPr>
          <p:cNvSpPr txBox="1"/>
          <p:nvPr/>
        </p:nvSpPr>
        <p:spPr>
          <a:xfrm>
            <a:off x="4207207" y="4547171"/>
            <a:ext cx="1219200" cy="707886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Priority Queue 0</a:t>
            </a:r>
            <a:endParaRPr lang="en-IN" sz="2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CD58374-00C4-4EA2-AACA-E1B5AF1DC52E}"/>
              </a:ext>
            </a:extLst>
          </p:cNvPr>
          <p:cNvSpPr txBox="1"/>
          <p:nvPr/>
        </p:nvSpPr>
        <p:spPr>
          <a:xfrm>
            <a:off x="6070302" y="4547171"/>
            <a:ext cx="1219200" cy="707886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Priority Queue 1</a:t>
            </a:r>
            <a:endParaRPr lang="en-IN" sz="2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0743736-B821-467D-9151-7C7C458A7082}"/>
              </a:ext>
            </a:extLst>
          </p:cNvPr>
          <p:cNvSpPr txBox="1"/>
          <p:nvPr/>
        </p:nvSpPr>
        <p:spPr>
          <a:xfrm>
            <a:off x="7933397" y="4547171"/>
            <a:ext cx="1219200" cy="707886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Priority Queue 2</a:t>
            </a:r>
            <a:endParaRPr lang="en-IN" sz="20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ED13F37-1857-4978-9384-744FC30D5B02}"/>
              </a:ext>
            </a:extLst>
          </p:cNvPr>
          <p:cNvSpPr txBox="1"/>
          <p:nvPr/>
        </p:nvSpPr>
        <p:spPr>
          <a:xfrm>
            <a:off x="9919513" y="4547171"/>
            <a:ext cx="1219200" cy="707886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Priority Queue 3</a:t>
            </a:r>
            <a:endParaRPr lang="en-IN" sz="2000" dirty="0"/>
          </a:p>
        </p:txBody>
      </p:sp>
      <p:sp>
        <p:nvSpPr>
          <p:cNvPr id="18" name="Arrow: Up 17">
            <a:extLst>
              <a:ext uri="{FF2B5EF4-FFF2-40B4-BE49-F238E27FC236}">
                <a16:creationId xmlns:a16="http://schemas.microsoft.com/office/drawing/2014/main" id="{1AAE8624-7E65-4FC2-B933-6530E40B0732}"/>
              </a:ext>
            </a:extLst>
          </p:cNvPr>
          <p:cNvSpPr/>
          <p:nvPr/>
        </p:nvSpPr>
        <p:spPr>
          <a:xfrm>
            <a:off x="4723401" y="3186337"/>
            <a:ext cx="152400" cy="1355864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dirty="0"/>
          </a:p>
        </p:txBody>
      </p:sp>
      <p:sp>
        <p:nvSpPr>
          <p:cNvPr id="19" name="Arrow: Up 18">
            <a:extLst>
              <a:ext uri="{FF2B5EF4-FFF2-40B4-BE49-F238E27FC236}">
                <a16:creationId xmlns:a16="http://schemas.microsoft.com/office/drawing/2014/main" id="{F3AA2AC7-E8E9-438A-A6A9-4E1A4458AE8F}"/>
              </a:ext>
            </a:extLst>
          </p:cNvPr>
          <p:cNvSpPr/>
          <p:nvPr/>
        </p:nvSpPr>
        <p:spPr>
          <a:xfrm>
            <a:off x="6552496" y="3186337"/>
            <a:ext cx="152400" cy="1355864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dirty="0"/>
          </a:p>
        </p:txBody>
      </p:sp>
      <p:sp>
        <p:nvSpPr>
          <p:cNvPr id="20" name="Arrow: Up 19">
            <a:extLst>
              <a:ext uri="{FF2B5EF4-FFF2-40B4-BE49-F238E27FC236}">
                <a16:creationId xmlns:a16="http://schemas.microsoft.com/office/drawing/2014/main" id="{34CEBC0A-8B47-4D64-A005-173EC484CB70}"/>
              </a:ext>
            </a:extLst>
          </p:cNvPr>
          <p:cNvSpPr/>
          <p:nvPr/>
        </p:nvSpPr>
        <p:spPr>
          <a:xfrm>
            <a:off x="8006054" y="3208523"/>
            <a:ext cx="152400" cy="131636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dirty="0"/>
          </a:p>
        </p:txBody>
      </p:sp>
      <p:sp>
        <p:nvSpPr>
          <p:cNvPr id="21" name="Arrow: Up 20">
            <a:extLst>
              <a:ext uri="{FF2B5EF4-FFF2-40B4-BE49-F238E27FC236}">
                <a16:creationId xmlns:a16="http://schemas.microsoft.com/office/drawing/2014/main" id="{0C0B765F-FF83-48BC-97BE-76938EC29D1B}"/>
              </a:ext>
            </a:extLst>
          </p:cNvPr>
          <p:cNvSpPr/>
          <p:nvPr/>
        </p:nvSpPr>
        <p:spPr>
          <a:xfrm>
            <a:off x="6156143" y="2117174"/>
            <a:ext cx="176938" cy="652656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1964617-C421-4B0E-A646-79CB996BF20B}"/>
              </a:ext>
            </a:extLst>
          </p:cNvPr>
          <p:cNvSpPr txBox="1"/>
          <p:nvPr/>
        </p:nvSpPr>
        <p:spPr>
          <a:xfrm>
            <a:off x="6704896" y="2252724"/>
            <a:ext cx="11380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</a:rPr>
              <a:t>Yes</a:t>
            </a:r>
            <a:endParaRPr lang="en-IN" sz="2000" dirty="0">
              <a:solidFill>
                <a:srgbClr val="C0000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EB2ABDC-14CF-4F31-B747-13683AE6CE0A}"/>
              </a:ext>
            </a:extLst>
          </p:cNvPr>
          <p:cNvSpPr txBox="1"/>
          <p:nvPr/>
        </p:nvSpPr>
        <p:spPr>
          <a:xfrm>
            <a:off x="8850197" y="2252724"/>
            <a:ext cx="11380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</a:rPr>
              <a:t>No</a:t>
            </a:r>
            <a:endParaRPr lang="en-IN" sz="2000" dirty="0">
              <a:solidFill>
                <a:srgbClr val="C00000"/>
              </a:solidFill>
            </a:endParaRPr>
          </a:p>
        </p:txBody>
      </p:sp>
      <p:sp>
        <p:nvSpPr>
          <p:cNvPr id="24" name="Arrow: Bent-Up 23">
            <a:extLst>
              <a:ext uri="{FF2B5EF4-FFF2-40B4-BE49-F238E27FC236}">
                <a16:creationId xmlns:a16="http://schemas.microsoft.com/office/drawing/2014/main" id="{3AA6A906-3071-4EAB-BAD1-D48BE8C70DCC}"/>
              </a:ext>
            </a:extLst>
          </p:cNvPr>
          <p:cNvSpPr/>
          <p:nvPr/>
        </p:nvSpPr>
        <p:spPr>
          <a:xfrm>
            <a:off x="8198868" y="2117173"/>
            <a:ext cx="1302658" cy="899057"/>
          </a:xfrm>
          <a:prstGeom prst="bentUpArrow">
            <a:avLst>
              <a:gd name="adj1" fmla="val 8596"/>
              <a:gd name="adj2" fmla="val 9143"/>
              <a:gd name="adj3" fmla="val 1078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dirty="0"/>
          </a:p>
        </p:txBody>
      </p:sp>
      <p:sp>
        <p:nvSpPr>
          <p:cNvPr id="25" name="Arrow: Up 24">
            <a:extLst>
              <a:ext uri="{FF2B5EF4-FFF2-40B4-BE49-F238E27FC236}">
                <a16:creationId xmlns:a16="http://schemas.microsoft.com/office/drawing/2014/main" id="{EB281E27-3239-43C0-B5DD-4BE1585AB43C}"/>
              </a:ext>
            </a:extLst>
          </p:cNvPr>
          <p:cNvSpPr/>
          <p:nvPr/>
        </p:nvSpPr>
        <p:spPr>
          <a:xfrm>
            <a:off x="10446632" y="2142697"/>
            <a:ext cx="162966" cy="2383167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22787407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575642"/>
            <a:ext cx="6510280" cy="6058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C70261-DCF8-4A97-9502-E8EEF2364CDE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7391400"/>
            <a:ext cx="14630400" cy="838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962400" y="1491734"/>
            <a:ext cx="838200" cy="1708666"/>
          </a:xfrm>
          <a:prstGeom prst="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3851284" y="6195814"/>
            <a:ext cx="264160" cy="49022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20" idx="0"/>
          </p:cNvCxnSpPr>
          <p:nvPr/>
        </p:nvCxnSpPr>
        <p:spPr>
          <a:xfrm flipV="1">
            <a:off x="4946651" y="6195814"/>
            <a:ext cx="82549" cy="49022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14" idx="0"/>
          </p:cNvCxnSpPr>
          <p:nvPr/>
        </p:nvCxnSpPr>
        <p:spPr>
          <a:xfrm flipH="1" flipV="1">
            <a:off x="5674361" y="6324600"/>
            <a:ext cx="345440" cy="361434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3048000" y="2346067"/>
            <a:ext cx="914400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486401" y="6686034"/>
            <a:ext cx="1066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Power switch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406901" y="6686034"/>
            <a:ext cx="1079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UART to USB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321069" y="6679167"/>
            <a:ext cx="10604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JTAG XDS110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981200" y="2161401"/>
            <a:ext cx="10541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BOOT MODE 0-15</a:t>
            </a:r>
          </a:p>
        </p:txBody>
      </p:sp>
      <p:cxnSp>
        <p:nvCxnSpPr>
          <p:cNvPr id="24" name="Straight Arrow Connector 23"/>
          <p:cNvCxnSpPr>
            <a:stCxn id="26" idx="0"/>
          </p:cNvCxnSpPr>
          <p:nvPr/>
        </p:nvCxnSpPr>
        <p:spPr>
          <a:xfrm flipV="1">
            <a:off x="8869665" y="6172200"/>
            <a:ext cx="0" cy="506966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8305800" y="6679166"/>
            <a:ext cx="11277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Power supply (12V, 5A)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A429200-CE1F-4E5B-A8FC-161111DDEC04}"/>
              </a:ext>
            </a:extLst>
          </p:cNvPr>
          <p:cNvSpPr txBox="1"/>
          <p:nvPr/>
        </p:nvSpPr>
        <p:spPr>
          <a:xfrm>
            <a:off x="2146300" y="952130"/>
            <a:ext cx="889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SD card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52A201C-6A8B-4806-AAF3-BAB298C04883}"/>
              </a:ext>
            </a:extLst>
          </p:cNvPr>
          <p:cNvCxnSpPr>
            <a:cxnSpLocks/>
          </p:cNvCxnSpPr>
          <p:nvPr/>
        </p:nvCxnSpPr>
        <p:spPr>
          <a:xfrm flipV="1">
            <a:off x="3035300" y="1275296"/>
            <a:ext cx="622300" cy="893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40396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87C57DAA-E8BC-4EDB-B5B8-28C452742EC7}"/>
              </a:ext>
            </a:extLst>
          </p:cNvPr>
          <p:cNvSpPr/>
          <p:nvPr/>
        </p:nvSpPr>
        <p:spPr>
          <a:xfrm>
            <a:off x="4973674" y="261552"/>
            <a:ext cx="6989726" cy="716197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600" dirty="0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9B74CD1-42D2-4C00-B341-142259C657F3}"/>
              </a:ext>
            </a:extLst>
          </p:cNvPr>
          <p:cNvCxnSpPr>
            <a:cxnSpLocks/>
          </p:cNvCxnSpPr>
          <p:nvPr/>
        </p:nvCxnSpPr>
        <p:spPr>
          <a:xfrm flipV="1">
            <a:off x="2133600" y="1243227"/>
            <a:ext cx="9982200" cy="11018"/>
          </a:xfrm>
          <a:prstGeom prst="line">
            <a:avLst/>
          </a:prstGeom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F2F6167A-B098-4720-A9A6-73E864036380}"/>
              </a:ext>
            </a:extLst>
          </p:cNvPr>
          <p:cNvCxnSpPr>
            <a:cxnSpLocks/>
          </p:cNvCxnSpPr>
          <p:nvPr/>
        </p:nvCxnSpPr>
        <p:spPr>
          <a:xfrm>
            <a:off x="2133600" y="6608638"/>
            <a:ext cx="9982200" cy="11018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F4CD11BA-B08A-4AD4-93D0-BEC396BDA537}"/>
              </a:ext>
            </a:extLst>
          </p:cNvPr>
          <p:cNvSpPr txBox="1"/>
          <p:nvPr/>
        </p:nvSpPr>
        <p:spPr>
          <a:xfrm>
            <a:off x="5355166" y="591213"/>
            <a:ext cx="6231467" cy="33855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Application</a:t>
            </a:r>
            <a:endParaRPr lang="en-IN" sz="1600" dirty="0">
              <a:solidFill>
                <a:schemeClr val="tx1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0B73BE2-1768-430B-B609-057420FD4E43}"/>
              </a:ext>
            </a:extLst>
          </p:cNvPr>
          <p:cNvSpPr txBox="1"/>
          <p:nvPr/>
        </p:nvSpPr>
        <p:spPr>
          <a:xfrm>
            <a:off x="2374900" y="6620302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Layer 1 - Physical</a:t>
            </a:r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B644752-BC34-4DFC-9CA0-3BA7F033723F}"/>
              </a:ext>
            </a:extLst>
          </p:cNvPr>
          <p:cNvSpPr txBox="1"/>
          <p:nvPr/>
        </p:nvSpPr>
        <p:spPr>
          <a:xfrm>
            <a:off x="2374900" y="6239305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Layer 2 - Data Link</a:t>
            </a:r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FF56C90-522D-4C2B-8421-F5601CA7F097}"/>
              </a:ext>
            </a:extLst>
          </p:cNvPr>
          <p:cNvSpPr txBox="1"/>
          <p:nvPr/>
        </p:nvSpPr>
        <p:spPr>
          <a:xfrm>
            <a:off x="2374900" y="873895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Layer 7 - Application</a:t>
            </a:r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BBDD731-DA58-4A23-9F72-68FCCCBD7232}"/>
              </a:ext>
            </a:extLst>
          </p:cNvPr>
          <p:cNvSpPr txBox="1"/>
          <p:nvPr/>
        </p:nvSpPr>
        <p:spPr>
          <a:xfrm>
            <a:off x="6213788" y="5267280"/>
            <a:ext cx="4505754" cy="338554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PRU Firmware</a:t>
            </a:r>
            <a:endParaRPr lang="en-IN" sz="1600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FF99A13-3284-429F-83ED-1B22BA2F16BC}"/>
              </a:ext>
            </a:extLst>
          </p:cNvPr>
          <p:cNvSpPr txBox="1"/>
          <p:nvPr/>
        </p:nvSpPr>
        <p:spPr>
          <a:xfrm>
            <a:off x="5350932" y="6030453"/>
            <a:ext cx="6231467" cy="338554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PRUICSS with 2x MII/RGMII</a:t>
            </a:r>
            <a:endParaRPr lang="en-IN" sz="160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F197FE8-C078-4EFF-BDEF-6E3620D01211}"/>
              </a:ext>
            </a:extLst>
          </p:cNvPr>
          <p:cNvSpPr txBox="1"/>
          <p:nvPr/>
        </p:nvSpPr>
        <p:spPr>
          <a:xfrm>
            <a:off x="7078098" y="4205712"/>
            <a:ext cx="2776966" cy="338554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PRUICSS Driver</a:t>
            </a:r>
            <a:endParaRPr lang="en-IN" sz="1600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9CF233E-81F4-4755-A00C-9021C2720983}"/>
              </a:ext>
            </a:extLst>
          </p:cNvPr>
          <p:cNvSpPr txBox="1"/>
          <p:nvPr/>
        </p:nvSpPr>
        <p:spPr>
          <a:xfrm>
            <a:off x="5376433" y="3442539"/>
            <a:ext cx="3022284" cy="338554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Profinet Device FWHAL</a:t>
            </a:r>
            <a:endParaRPr lang="en-IN" sz="1600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94D93BF-9087-4C14-A83E-660B1A42BF78}"/>
              </a:ext>
            </a:extLst>
          </p:cNvPr>
          <p:cNvSpPr txBox="1"/>
          <p:nvPr/>
        </p:nvSpPr>
        <p:spPr>
          <a:xfrm>
            <a:off x="5420996" y="1833828"/>
            <a:ext cx="5766748" cy="33855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Profinet Device Stack</a:t>
            </a:r>
            <a:endParaRPr lang="en-IN" sz="1600" dirty="0"/>
          </a:p>
        </p:txBody>
      </p:sp>
      <p:sp>
        <p:nvSpPr>
          <p:cNvPr id="52" name="Arrow: Up-Down 51">
            <a:extLst>
              <a:ext uri="{FF2B5EF4-FFF2-40B4-BE49-F238E27FC236}">
                <a16:creationId xmlns:a16="http://schemas.microsoft.com/office/drawing/2014/main" id="{C0927AFC-2787-46D6-9992-AE093320C89D}"/>
              </a:ext>
            </a:extLst>
          </p:cNvPr>
          <p:cNvSpPr/>
          <p:nvPr/>
        </p:nvSpPr>
        <p:spPr>
          <a:xfrm>
            <a:off x="6543674" y="6400800"/>
            <a:ext cx="176742" cy="421176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600" dirty="0"/>
          </a:p>
        </p:txBody>
      </p:sp>
      <p:sp>
        <p:nvSpPr>
          <p:cNvPr id="53" name="Right Brace 52">
            <a:extLst>
              <a:ext uri="{FF2B5EF4-FFF2-40B4-BE49-F238E27FC236}">
                <a16:creationId xmlns:a16="http://schemas.microsoft.com/office/drawing/2014/main" id="{F8A44C97-EAD3-48A6-B766-405E0C7D9916}"/>
              </a:ext>
            </a:extLst>
          </p:cNvPr>
          <p:cNvSpPr/>
          <p:nvPr/>
        </p:nvSpPr>
        <p:spPr>
          <a:xfrm>
            <a:off x="12309329" y="591213"/>
            <a:ext cx="374650" cy="4320876"/>
          </a:xfrm>
          <a:prstGeom prst="rightBrace">
            <a:avLst>
              <a:gd name="adj1" fmla="val 8333"/>
              <a:gd name="adj2" fmla="val 50000"/>
            </a:avLst>
          </a:prstGeom>
          <a:noFill/>
          <a:ln cap="sq" cmpd="sng">
            <a:solidFill>
              <a:srgbClr val="C00000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4" name="Right Brace 53">
            <a:extLst>
              <a:ext uri="{FF2B5EF4-FFF2-40B4-BE49-F238E27FC236}">
                <a16:creationId xmlns:a16="http://schemas.microsoft.com/office/drawing/2014/main" id="{25138F17-C199-415D-88C5-99488DFE6892}"/>
              </a:ext>
            </a:extLst>
          </p:cNvPr>
          <p:cNvSpPr/>
          <p:nvPr/>
        </p:nvSpPr>
        <p:spPr>
          <a:xfrm>
            <a:off x="12316699" y="5033276"/>
            <a:ext cx="367280" cy="1586380"/>
          </a:xfrm>
          <a:prstGeom prst="rightBrace">
            <a:avLst>
              <a:gd name="adj1" fmla="val 8333"/>
              <a:gd name="adj2" fmla="val 50000"/>
            </a:avLst>
          </a:prstGeom>
          <a:noFill/>
          <a:ln cap="sq" cmpd="sng">
            <a:solidFill>
              <a:srgbClr val="C00000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5E00E7D-47A2-4275-A519-8D968586FCE7}"/>
              </a:ext>
            </a:extLst>
          </p:cNvPr>
          <p:cNvSpPr txBox="1"/>
          <p:nvPr/>
        </p:nvSpPr>
        <p:spPr>
          <a:xfrm>
            <a:off x="12364159" y="2915515"/>
            <a:ext cx="18880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ARM</a:t>
            </a:r>
          </a:p>
          <a:p>
            <a:pPr algn="ctr"/>
            <a:r>
              <a:rPr lang="en-US" dirty="0">
                <a:solidFill>
                  <a:srgbClr val="C00000"/>
                </a:solidFill>
              </a:rPr>
              <a:t>Processor</a:t>
            </a:r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0EF68AC9-6F9F-495E-82AB-A43B43922405}"/>
              </a:ext>
            </a:extLst>
          </p:cNvPr>
          <p:cNvSpPr txBox="1"/>
          <p:nvPr/>
        </p:nvSpPr>
        <p:spPr>
          <a:xfrm>
            <a:off x="12364159" y="5740356"/>
            <a:ext cx="1888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PRUICSS</a:t>
            </a:r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BEA9F51-38D2-4F7E-885F-0C0C541DB105}"/>
              </a:ext>
            </a:extLst>
          </p:cNvPr>
          <p:cNvSpPr txBox="1"/>
          <p:nvPr/>
        </p:nvSpPr>
        <p:spPr>
          <a:xfrm>
            <a:off x="5350932" y="6843435"/>
            <a:ext cx="2562226" cy="338554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Ethernet PHY</a:t>
            </a:r>
            <a:endParaRPr lang="en-IN" sz="1600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F6444AC8-CE49-4C60-B406-5F5F66464D21}"/>
              </a:ext>
            </a:extLst>
          </p:cNvPr>
          <p:cNvSpPr txBox="1"/>
          <p:nvPr/>
        </p:nvSpPr>
        <p:spPr>
          <a:xfrm>
            <a:off x="9020173" y="6830417"/>
            <a:ext cx="2562226" cy="338554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Ethernet PHY</a:t>
            </a:r>
            <a:endParaRPr lang="en-IN" sz="1600" dirty="0"/>
          </a:p>
        </p:txBody>
      </p:sp>
      <p:sp>
        <p:nvSpPr>
          <p:cNvPr id="59" name="Arrow: Up-Down 58">
            <a:extLst>
              <a:ext uri="{FF2B5EF4-FFF2-40B4-BE49-F238E27FC236}">
                <a16:creationId xmlns:a16="http://schemas.microsoft.com/office/drawing/2014/main" id="{3CDA25CD-A035-4081-8804-49F0A107B344}"/>
              </a:ext>
            </a:extLst>
          </p:cNvPr>
          <p:cNvSpPr/>
          <p:nvPr/>
        </p:nvSpPr>
        <p:spPr>
          <a:xfrm>
            <a:off x="10212915" y="6395592"/>
            <a:ext cx="176742" cy="421176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600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3469F94-B30D-4175-A14C-CFCC887CC422}"/>
              </a:ext>
            </a:extLst>
          </p:cNvPr>
          <p:cNvSpPr txBox="1"/>
          <p:nvPr/>
        </p:nvSpPr>
        <p:spPr>
          <a:xfrm>
            <a:off x="8569479" y="3442539"/>
            <a:ext cx="3044876" cy="338554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ICSS-EMAC</a:t>
            </a:r>
            <a:endParaRPr lang="en-IN" sz="1600" dirty="0"/>
          </a:p>
        </p:txBody>
      </p:sp>
      <p:sp>
        <p:nvSpPr>
          <p:cNvPr id="61" name="Arrow: Up-Down 60">
            <a:extLst>
              <a:ext uri="{FF2B5EF4-FFF2-40B4-BE49-F238E27FC236}">
                <a16:creationId xmlns:a16="http://schemas.microsoft.com/office/drawing/2014/main" id="{645A26F6-638A-48B1-B205-5DBE880DF4F4}"/>
              </a:ext>
            </a:extLst>
          </p:cNvPr>
          <p:cNvSpPr/>
          <p:nvPr/>
        </p:nvSpPr>
        <p:spPr>
          <a:xfrm flipH="1">
            <a:off x="8398717" y="5634127"/>
            <a:ext cx="176742" cy="341277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600" dirty="0"/>
          </a:p>
        </p:txBody>
      </p:sp>
      <p:sp>
        <p:nvSpPr>
          <p:cNvPr id="62" name="Arrow: Up-Down 61">
            <a:extLst>
              <a:ext uri="{FF2B5EF4-FFF2-40B4-BE49-F238E27FC236}">
                <a16:creationId xmlns:a16="http://schemas.microsoft.com/office/drawing/2014/main" id="{3F34F108-15CC-4227-9C83-240C4F6295A3}"/>
              </a:ext>
            </a:extLst>
          </p:cNvPr>
          <p:cNvSpPr/>
          <p:nvPr/>
        </p:nvSpPr>
        <p:spPr>
          <a:xfrm>
            <a:off x="8404616" y="4573325"/>
            <a:ext cx="164862" cy="693309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600" dirty="0"/>
          </a:p>
        </p:txBody>
      </p:sp>
      <p:sp>
        <p:nvSpPr>
          <p:cNvPr id="63" name="Arrow: Up-Down 62">
            <a:extLst>
              <a:ext uri="{FF2B5EF4-FFF2-40B4-BE49-F238E27FC236}">
                <a16:creationId xmlns:a16="http://schemas.microsoft.com/office/drawing/2014/main" id="{C4062C2F-0415-4D33-BC45-42BFD7079FFD}"/>
              </a:ext>
            </a:extLst>
          </p:cNvPr>
          <p:cNvSpPr/>
          <p:nvPr/>
        </p:nvSpPr>
        <p:spPr>
          <a:xfrm>
            <a:off x="11340144" y="3823893"/>
            <a:ext cx="176742" cy="2171511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600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C12284F6-C721-4AEF-B1CB-804918736E1F}"/>
              </a:ext>
            </a:extLst>
          </p:cNvPr>
          <p:cNvSpPr txBox="1"/>
          <p:nvPr/>
        </p:nvSpPr>
        <p:spPr>
          <a:xfrm>
            <a:off x="8569478" y="2686062"/>
            <a:ext cx="3044876" cy="33855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lwIP Stack (including SNMP)</a:t>
            </a:r>
            <a:endParaRPr lang="en-IN" sz="1600" dirty="0"/>
          </a:p>
        </p:txBody>
      </p:sp>
      <p:sp>
        <p:nvSpPr>
          <p:cNvPr id="65" name="Arrow: Up-Down 64">
            <a:extLst>
              <a:ext uri="{FF2B5EF4-FFF2-40B4-BE49-F238E27FC236}">
                <a16:creationId xmlns:a16="http://schemas.microsoft.com/office/drawing/2014/main" id="{3CEF189B-C490-4AC1-B08B-66E8482C8590}"/>
              </a:ext>
            </a:extLst>
          </p:cNvPr>
          <p:cNvSpPr/>
          <p:nvPr/>
        </p:nvSpPr>
        <p:spPr>
          <a:xfrm flipH="1">
            <a:off x="10225871" y="3044279"/>
            <a:ext cx="176742" cy="385347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600" dirty="0"/>
          </a:p>
        </p:txBody>
      </p:sp>
      <p:sp>
        <p:nvSpPr>
          <p:cNvPr id="66" name="Arrow: Up-Down 65">
            <a:extLst>
              <a:ext uri="{FF2B5EF4-FFF2-40B4-BE49-F238E27FC236}">
                <a16:creationId xmlns:a16="http://schemas.microsoft.com/office/drawing/2014/main" id="{CA0362B1-D7AB-4890-ACA5-6BF37EEF58F8}"/>
              </a:ext>
            </a:extLst>
          </p:cNvPr>
          <p:cNvSpPr/>
          <p:nvPr/>
        </p:nvSpPr>
        <p:spPr>
          <a:xfrm flipH="1">
            <a:off x="10212915" y="2203701"/>
            <a:ext cx="189698" cy="458388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600" dirty="0"/>
          </a:p>
        </p:txBody>
      </p:sp>
      <p:sp>
        <p:nvSpPr>
          <p:cNvPr id="67" name="Arrow: Up-Down 66">
            <a:extLst>
              <a:ext uri="{FF2B5EF4-FFF2-40B4-BE49-F238E27FC236}">
                <a16:creationId xmlns:a16="http://schemas.microsoft.com/office/drawing/2014/main" id="{2E3EFCB5-798C-46C2-96FF-43F82941026B}"/>
              </a:ext>
            </a:extLst>
          </p:cNvPr>
          <p:cNvSpPr/>
          <p:nvPr/>
        </p:nvSpPr>
        <p:spPr>
          <a:xfrm flipH="1">
            <a:off x="6543674" y="2193466"/>
            <a:ext cx="176742" cy="1231434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600" dirty="0"/>
          </a:p>
        </p:txBody>
      </p:sp>
      <p:sp>
        <p:nvSpPr>
          <p:cNvPr id="68" name="Arrow: Up-Down 67">
            <a:extLst>
              <a:ext uri="{FF2B5EF4-FFF2-40B4-BE49-F238E27FC236}">
                <a16:creationId xmlns:a16="http://schemas.microsoft.com/office/drawing/2014/main" id="{619A83AC-7394-4CE3-8A34-2388AC8036DE}"/>
              </a:ext>
            </a:extLst>
          </p:cNvPr>
          <p:cNvSpPr/>
          <p:nvPr/>
        </p:nvSpPr>
        <p:spPr>
          <a:xfrm flipH="1">
            <a:off x="11340144" y="978630"/>
            <a:ext cx="176742" cy="1686068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600" dirty="0"/>
          </a:p>
        </p:txBody>
      </p:sp>
      <p:sp>
        <p:nvSpPr>
          <p:cNvPr id="69" name="Arrow: Up-Down 68">
            <a:extLst>
              <a:ext uri="{FF2B5EF4-FFF2-40B4-BE49-F238E27FC236}">
                <a16:creationId xmlns:a16="http://schemas.microsoft.com/office/drawing/2014/main" id="{1204B43B-9D94-4BEE-84AE-18BD466A2D9F}"/>
              </a:ext>
            </a:extLst>
          </p:cNvPr>
          <p:cNvSpPr/>
          <p:nvPr/>
        </p:nvSpPr>
        <p:spPr>
          <a:xfrm flipH="1">
            <a:off x="8400173" y="965840"/>
            <a:ext cx="169305" cy="851930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600" dirty="0"/>
          </a:p>
        </p:txBody>
      </p: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A88118FA-9EDE-4A6F-8952-622143562729}"/>
              </a:ext>
            </a:extLst>
          </p:cNvPr>
          <p:cNvCxnSpPr>
            <a:cxnSpLocks/>
          </p:cNvCxnSpPr>
          <p:nvPr/>
        </p:nvCxnSpPr>
        <p:spPr>
          <a:xfrm flipV="1">
            <a:off x="5186256" y="4940393"/>
            <a:ext cx="6536619" cy="3255"/>
          </a:xfrm>
          <a:prstGeom prst="line">
            <a:avLst/>
          </a:prstGeom>
          <a:ln w="25400" cap="flat" cmpd="sng" algn="ctr">
            <a:solidFill>
              <a:srgbClr val="C0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8AE28769-3B5D-4730-B8D2-F3914CF6453A}"/>
              </a:ext>
            </a:extLst>
          </p:cNvPr>
          <p:cNvSpPr txBox="1"/>
          <p:nvPr/>
        </p:nvSpPr>
        <p:spPr>
          <a:xfrm>
            <a:off x="2374900" y="3561835"/>
            <a:ext cx="2286000" cy="369332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TI</a:t>
            </a:r>
            <a:endParaRPr lang="en-IN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7EC1E3A4-E46B-44BE-ABFB-6AD8275BB3D2}"/>
              </a:ext>
            </a:extLst>
          </p:cNvPr>
          <p:cNvSpPr txBox="1"/>
          <p:nvPr/>
        </p:nvSpPr>
        <p:spPr>
          <a:xfrm>
            <a:off x="2374900" y="2811506"/>
            <a:ext cx="2286000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Customer</a:t>
            </a:r>
            <a:endParaRPr lang="en-IN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FC79A66D-4EFF-4127-873F-A7C050878150}"/>
              </a:ext>
            </a:extLst>
          </p:cNvPr>
          <p:cNvSpPr txBox="1"/>
          <p:nvPr/>
        </p:nvSpPr>
        <p:spPr>
          <a:xfrm>
            <a:off x="2374900" y="3192503"/>
            <a:ext cx="2286000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TI / Third Party</a:t>
            </a:r>
            <a:endParaRPr lang="en-IN" dirty="0"/>
          </a:p>
        </p:txBody>
      </p:sp>
      <p:sp>
        <p:nvSpPr>
          <p:cNvPr id="74" name="Arrow: Up-Down 73">
            <a:extLst>
              <a:ext uri="{FF2B5EF4-FFF2-40B4-BE49-F238E27FC236}">
                <a16:creationId xmlns:a16="http://schemas.microsoft.com/office/drawing/2014/main" id="{4675A272-F60D-4040-93BA-93DDCB6D2DA4}"/>
              </a:ext>
            </a:extLst>
          </p:cNvPr>
          <p:cNvSpPr/>
          <p:nvPr/>
        </p:nvSpPr>
        <p:spPr>
          <a:xfrm flipH="1">
            <a:off x="9020173" y="3793350"/>
            <a:ext cx="176742" cy="385347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600" dirty="0"/>
          </a:p>
        </p:txBody>
      </p:sp>
      <p:sp>
        <p:nvSpPr>
          <p:cNvPr id="75" name="Arrow: Up-Down 74">
            <a:extLst>
              <a:ext uri="{FF2B5EF4-FFF2-40B4-BE49-F238E27FC236}">
                <a16:creationId xmlns:a16="http://schemas.microsoft.com/office/drawing/2014/main" id="{33A72AB3-F2D9-4A3E-99C5-17D6B09E73E5}"/>
              </a:ext>
            </a:extLst>
          </p:cNvPr>
          <p:cNvSpPr/>
          <p:nvPr/>
        </p:nvSpPr>
        <p:spPr>
          <a:xfrm flipH="1">
            <a:off x="7736416" y="3809585"/>
            <a:ext cx="176742" cy="385347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600" dirty="0"/>
          </a:p>
        </p:txBody>
      </p:sp>
      <p:sp>
        <p:nvSpPr>
          <p:cNvPr id="76" name="Arrow: Up-Down 75">
            <a:extLst>
              <a:ext uri="{FF2B5EF4-FFF2-40B4-BE49-F238E27FC236}">
                <a16:creationId xmlns:a16="http://schemas.microsoft.com/office/drawing/2014/main" id="{6ED49D4B-AEF6-4FCE-9902-5D681D75AF93}"/>
              </a:ext>
            </a:extLst>
          </p:cNvPr>
          <p:cNvSpPr/>
          <p:nvPr/>
        </p:nvSpPr>
        <p:spPr>
          <a:xfrm>
            <a:off x="5416276" y="3841417"/>
            <a:ext cx="176742" cy="2171511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600" dirty="0"/>
          </a:p>
        </p:txBody>
      </p:sp>
      <p:sp>
        <p:nvSpPr>
          <p:cNvPr id="77" name="Arrow: Up-Down 76">
            <a:extLst>
              <a:ext uri="{FF2B5EF4-FFF2-40B4-BE49-F238E27FC236}">
                <a16:creationId xmlns:a16="http://schemas.microsoft.com/office/drawing/2014/main" id="{E79C6008-C202-4BE1-A49F-28AA189DEA26}"/>
              </a:ext>
            </a:extLst>
          </p:cNvPr>
          <p:cNvSpPr/>
          <p:nvPr/>
        </p:nvSpPr>
        <p:spPr>
          <a:xfrm>
            <a:off x="6541029" y="3823893"/>
            <a:ext cx="191139" cy="1411594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600" dirty="0"/>
          </a:p>
        </p:txBody>
      </p:sp>
      <p:sp>
        <p:nvSpPr>
          <p:cNvPr id="78" name="Arrow: Up-Down 77">
            <a:extLst>
              <a:ext uri="{FF2B5EF4-FFF2-40B4-BE49-F238E27FC236}">
                <a16:creationId xmlns:a16="http://schemas.microsoft.com/office/drawing/2014/main" id="{A62C5670-6305-4AFA-84CB-8CEE56BF7762}"/>
              </a:ext>
            </a:extLst>
          </p:cNvPr>
          <p:cNvSpPr/>
          <p:nvPr/>
        </p:nvSpPr>
        <p:spPr>
          <a:xfrm>
            <a:off x="10212194" y="3825770"/>
            <a:ext cx="191139" cy="1411594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600" dirty="0"/>
          </a:p>
        </p:txBody>
      </p:sp>
    </p:spTree>
    <p:extLst>
      <p:ext uri="{BB962C8B-B14F-4D97-AF65-F5344CB8AC3E}">
        <p14:creationId xmlns:p14="http://schemas.microsoft.com/office/powerpoint/2010/main" val="36653423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7E76A2CB-A1C9-4810-93E8-616F6BE738B6}"/>
              </a:ext>
            </a:extLst>
          </p:cNvPr>
          <p:cNvSpPr/>
          <p:nvPr/>
        </p:nvSpPr>
        <p:spPr>
          <a:xfrm>
            <a:off x="4973674" y="1557054"/>
            <a:ext cx="6989726" cy="584681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600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E120A27-9957-4293-B368-0001DA286AAA}"/>
              </a:ext>
            </a:extLst>
          </p:cNvPr>
          <p:cNvCxnSpPr>
            <a:cxnSpLocks/>
          </p:cNvCxnSpPr>
          <p:nvPr/>
        </p:nvCxnSpPr>
        <p:spPr>
          <a:xfrm flipV="1">
            <a:off x="2129366" y="2441820"/>
            <a:ext cx="9982200" cy="11018"/>
          </a:xfrm>
          <a:prstGeom prst="line">
            <a:avLst/>
          </a:prstGeom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3F83F25D-13EF-409C-96EB-144E939A1588}"/>
              </a:ext>
            </a:extLst>
          </p:cNvPr>
          <p:cNvCxnSpPr>
            <a:cxnSpLocks/>
          </p:cNvCxnSpPr>
          <p:nvPr/>
        </p:nvCxnSpPr>
        <p:spPr>
          <a:xfrm>
            <a:off x="2133600" y="6608638"/>
            <a:ext cx="9982200" cy="11018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7839980E-9251-4B9A-A05F-A9BF07E6A054}"/>
              </a:ext>
            </a:extLst>
          </p:cNvPr>
          <p:cNvSpPr txBox="1"/>
          <p:nvPr/>
        </p:nvSpPr>
        <p:spPr>
          <a:xfrm>
            <a:off x="5382887" y="1868373"/>
            <a:ext cx="6231467" cy="338554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Application</a:t>
            </a:r>
            <a:endParaRPr lang="en-IN" sz="1600" dirty="0">
              <a:solidFill>
                <a:schemeClr val="tx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725545B-15D6-4B9C-9D02-51E45D2A2F61}"/>
              </a:ext>
            </a:extLst>
          </p:cNvPr>
          <p:cNvSpPr txBox="1"/>
          <p:nvPr/>
        </p:nvSpPr>
        <p:spPr>
          <a:xfrm>
            <a:off x="2374900" y="6620302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Layer 1 - Physical</a:t>
            </a:r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25BD685-4505-4ADA-9DFC-D2BCAC1943CF}"/>
              </a:ext>
            </a:extLst>
          </p:cNvPr>
          <p:cNvSpPr txBox="1"/>
          <p:nvPr/>
        </p:nvSpPr>
        <p:spPr>
          <a:xfrm>
            <a:off x="2374900" y="6239305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Layer 2 - Data Link</a:t>
            </a:r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C13B2CD-CEF6-490B-A955-4F14277BE6D7}"/>
              </a:ext>
            </a:extLst>
          </p:cNvPr>
          <p:cNvSpPr txBox="1"/>
          <p:nvPr/>
        </p:nvSpPr>
        <p:spPr>
          <a:xfrm>
            <a:off x="2370666" y="2072488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Layer 7 - Application</a:t>
            </a:r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4C9A687-FEA3-46CE-87DB-7EF211F86805}"/>
              </a:ext>
            </a:extLst>
          </p:cNvPr>
          <p:cNvSpPr txBox="1"/>
          <p:nvPr/>
        </p:nvSpPr>
        <p:spPr>
          <a:xfrm>
            <a:off x="6213788" y="5267280"/>
            <a:ext cx="4505754" cy="338554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PRU Firmware</a:t>
            </a:r>
            <a:endParaRPr lang="en-IN" sz="16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482CF22-A49D-44DC-9115-6112E31B39B2}"/>
              </a:ext>
            </a:extLst>
          </p:cNvPr>
          <p:cNvSpPr txBox="1"/>
          <p:nvPr/>
        </p:nvSpPr>
        <p:spPr>
          <a:xfrm>
            <a:off x="5350932" y="6030453"/>
            <a:ext cx="6231467" cy="338554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PRUICSS with 2x MII/RGMII</a:t>
            </a:r>
            <a:endParaRPr lang="en-IN" sz="16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E3F839D-458A-4A56-B939-A90CC9CC9D1D}"/>
              </a:ext>
            </a:extLst>
          </p:cNvPr>
          <p:cNvSpPr txBox="1"/>
          <p:nvPr/>
        </p:nvSpPr>
        <p:spPr>
          <a:xfrm>
            <a:off x="7078098" y="4205712"/>
            <a:ext cx="2776966" cy="338554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PRUICSS Driver</a:t>
            </a:r>
            <a:endParaRPr lang="en-IN" sz="16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4E8939B-B08B-4430-A84F-0875DB7702B1}"/>
              </a:ext>
            </a:extLst>
          </p:cNvPr>
          <p:cNvSpPr txBox="1"/>
          <p:nvPr/>
        </p:nvSpPr>
        <p:spPr>
          <a:xfrm>
            <a:off x="5376433" y="3442539"/>
            <a:ext cx="3022284" cy="338554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PRP FWHAL</a:t>
            </a:r>
            <a:endParaRPr lang="en-IN" sz="1600" dirty="0"/>
          </a:p>
        </p:txBody>
      </p:sp>
      <p:sp>
        <p:nvSpPr>
          <p:cNvPr id="47" name="Arrow: Up-Down 46">
            <a:extLst>
              <a:ext uri="{FF2B5EF4-FFF2-40B4-BE49-F238E27FC236}">
                <a16:creationId xmlns:a16="http://schemas.microsoft.com/office/drawing/2014/main" id="{A35A44ED-5958-462A-A4D4-25696169BD27}"/>
              </a:ext>
            </a:extLst>
          </p:cNvPr>
          <p:cNvSpPr/>
          <p:nvPr/>
        </p:nvSpPr>
        <p:spPr>
          <a:xfrm>
            <a:off x="6543674" y="6400800"/>
            <a:ext cx="176742" cy="421176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600" dirty="0"/>
          </a:p>
        </p:txBody>
      </p:sp>
      <p:sp>
        <p:nvSpPr>
          <p:cNvPr id="48" name="Right Brace 47">
            <a:extLst>
              <a:ext uri="{FF2B5EF4-FFF2-40B4-BE49-F238E27FC236}">
                <a16:creationId xmlns:a16="http://schemas.microsoft.com/office/drawing/2014/main" id="{1BF7E3FB-2645-48C5-B504-A70238A14BFA}"/>
              </a:ext>
            </a:extLst>
          </p:cNvPr>
          <p:cNvSpPr/>
          <p:nvPr/>
        </p:nvSpPr>
        <p:spPr>
          <a:xfrm>
            <a:off x="12309329" y="1527743"/>
            <a:ext cx="374650" cy="3384346"/>
          </a:xfrm>
          <a:prstGeom prst="rightBrace">
            <a:avLst>
              <a:gd name="adj1" fmla="val 8333"/>
              <a:gd name="adj2" fmla="val 50000"/>
            </a:avLst>
          </a:prstGeom>
          <a:noFill/>
          <a:ln cap="sq" cmpd="sng">
            <a:solidFill>
              <a:srgbClr val="C00000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9" name="Right Brace 48">
            <a:extLst>
              <a:ext uri="{FF2B5EF4-FFF2-40B4-BE49-F238E27FC236}">
                <a16:creationId xmlns:a16="http://schemas.microsoft.com/office/drawing/2014/main" id="{5A198587-7FA1-44A2-8272-21669875474E}"/>
              </a:ext>
            </a:extLst>
          </p:cNvPr>
          <p:cNvSpPr/>
          <p:nvPr/>
        </p:nvSpPr>
        <p:spPr>
          <a:xfrm>
            <a:off x="12316699" y="5033276"/>
            <a:ext cx="367280" cy="1586380"/>
          </a:xfrm>
          <a:prstGeom prst="rightBrace">
            <a:avLst>
              <a:gd name="adj1" fmla="val 8333"/>
              <a:gd name="adj2" fmla="val 50000"/>
            </a:avLst>
          </a:prstGeom>
          <a:noFill/>
          <a:ln cap="sq" cmpd="sng">
            <a:solidFill>
              <a:srgbClr val="C00000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F807F05-3C7A-4FC5-9815-3A4CD4A0F5EF}"/>
              </a:ext>
            </a:extLst>
          </p:cNvPr>
          <p:cNvSpPr txBox="1"/>
          <p:nvPr/>
        </p:nvSpPr>
        <p:spPr>
          <a:xfrm>
            <a:off x="12364159" y="2915515"/>
            <a:ext cx="18880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ARM</a:t>
            </a:r>
          </a:p>
          <a:p>
            <a:pPr algn="ctr"/>
            <a:r>
              <a:rPr lang="en-US" dirty="0">
                <a:solidFill>
                  <a:srgbClr val="C00000"/>
                </a:solidFill>
              </a:rPr>
              <a:t>Processor</a:t>
            </a:r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ECE1FC9-E4E8-4C7A-8C9B-A351E0115FBA}"/>
              </a:ext>
            </a:extLst>
          </p:cNvPr>
          <p:cNvSpPr txBox="1"/>
          <p:nvPr/>
        </p:nvSpPr>
        <p:spPr>
          <a:xfrm>
            <a:off x="12364159" y="5740356"/>
            <a:ext cx="1888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PRUICSS</a:t>
            </a:r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E6EB097-F949-4FC2-B2E2-372B43F63BEB}"/>
              </a:ext>
            </a:extLst>
          </p:cNvPr>
          <p:cNvSpPr txBox="1"/>
          <p:nvPr/>
        </p:nvSpPr>
        <p:spPr>
          <a:xfrm>
            <a:off x="5350932" y="6843435"/>
            <a:ext cx="2562226" cy="338554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Ethernet PHY</a:t>
            </a:r>
            <a:endParaRPr lang="en-IN" sz="1600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A14FB2C-61CE-41CD-BE83-0A308FCC9E1C}"/>
              </a:ext>
            </a:extLst>
          </p:cNvPr>
          <p:cNvSpPr txBox="1"/>
          <p:nvPr/>
        </p:nvSpPr>
        <p:spPr>
          <a:xfrm>
            <a:off x="9020173" y="6830417"/>
            <a:ext cx="2562226" cy="338554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Ethernet PHY</a:t>
            </a:r>
            <a:endParaRPr lang="en-IN" sz="1600" dirty="0"/>
          </a:p>
        </p:txBody>
      </p:sp>
      <p:sp>
        <p:nvSpPr>
          <p:cNvPr id="54" name="Arrow: Up-Down 53">
            <a:extLst>
              <a:ext uri="{FF2B5EF4-FFF2-40B4-BE49-F238E27FC236}">
                <a16:creationId xmlns:a16="http://schemas.microsoft.com/office/drawing/2014/main" id="{A5DE0B9B-674F-45E7-8754-547179768C4E}"/>
              </a:ext>
            </a:extLst>
          </p:cNvPr>
          <p:cNvSpPr/>
          <p:nvPr/>
        </p:nvSpPr>
        <p:spPr>
          <a:xfrm>
            <a:off x="10212915" y="6395592"/>
            <a:ext cx="176742" cy="421176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600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BF38519-D135-4A9D-B5CC-BA2CB69B4946}"/>
              </a:ext>
            </a:extLst>
          </p:cNvPr>
          <p:cNvSpPr txBox="1"/>
          <p:nvPr/>
        </p:nvSpPr>
        <p:spPr>
          <a:xfrm>
            <a:off x="8569479" y="3442539"/>
            <a:ext cx="3044876" cy="338554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ICSS-EMAC</a:t>
            </a:r>
            <a:endParaRPr lang="en-IN" sz="1600" dirty="0"/>
          </a:p>
        </p:txBody>
      </p:sp>
      <p:sp>
        <p:nvSpPr>
          <p:cNvPr id="56" name="Arrow: Up-Down 55">
            <a:extLst>
              <a:ext uri="{FF2B5EF4-FFF2-40B4-BE49-F238E27FC236}">
                <a16:creationId xmlns:a16="http://schemas.microsoft.com/office/drawing/2014/main" id="{10AC0A6F-5E2C-4EC6-870F-1201FA1843B3}"/>
              </a:ext>
            </a:extLst>
          </p:cNvPr>
          <p:cNvSpPr/>
          <p:nvPr/>
        </p:nvSpPr>
        <p:spPr>
          <a:xfrm flipH="1">
            <a:off x="8398717" y="5634127"/>
            <a:ext cx="176742" cy="341277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600" dirty="0"/>
          </a:p>
        </p:txBody>
      </p:sp>
      <p:sp>
        <p:nvSpPr>
          <p:cNvPr id="57" name="Arrow: Up-Down 56">
            <a:extLst>
              <a:ext uri="{FF2B5EF4-FFF2-40B4-BE49-F238E27FC236}">
                <a16:creationId xmlns:a16="http://schemas.microsoft.com/office/drawing/2014/main" id="{646F5532-185E-4A96-B1BE-725945EDBA52}"/>
              </a:ext>
            </a:extLst>
          </p:cNvPr>
          <p:cNvSpPr/>
          <p:nvPr/>
        </p:nvSpPr>
        <p:spPr>
          <a:xfrm>
            <a:off x="8404616" y="4573325"/>
            <a:ext cx="164862" cy="693309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600" dirty="0"/>
          </a:p>
        </p:txBody>
      </p:sp>
      <p:sp>
        <p:nvSpPr>
          <p:cNvPr id="58" name="Arrow: Up-Down 57">
            <a:extLst>
              <a:ext uri="{FF2B5EF4-FFF2-40B4-BE49-F238E27FC236}">
                <a16:creationId xmlns:a16="http://schemas.microsoft.com/office/drawing/2014/main" id="{0A92E9E5-9D3D-4D8A-8A24-A06014844BCC}"/>
              </a:ext>
            </a:extLst>
          </p:cNvPr>
          <p:cNvSpPr/>
          <p:nvPr/>
        </p:nvSpPr>
        <p:spPr>
          <a:xfrm>
            <a:off x="11340144" y="3823893"/>
            <a:ext cx="176742" cy="2171511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600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4262EE9-3AB9-41FC-B305-983C4B0399A4}"/>
              </a:ext>
            </a:extLst>
          </p:cNvPr>
          <p:cNvSpPr txBox="1"/>
          <p:nvPr/>
        </p:nvSpPr>
        <p:spPr>
          <a:xfrm>
            <a:off x="8569478" y="2686062"/>
            <a:ext cx="3044876" cy="338554"/>
          </a:xfrm>
          <a:prstGeom prst="rect">
            <a:avLst/>
          </a:prstGeom>
          <a:solidFill>
            <a:srgbClr val="FFFFFF"/>
          </a:solidFill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lwIP Stack (including SNMP)</a:t>
            </a:r>
            <a:endParaRPr lang="en-IN" sz="1600" dirty="0"/>
          </a:p>
        </p:txBody>
      </p:sp>
      <p:sp>
        <p:nvSpPr>
          <p:cNvPr id="60" name="Arrow: Up-Down 59">
            <a:extLst>
              <a:ext uri="{FF2B5EF4-FFF2-40B4-BE49-F238E27FC236}">
                <a16:creationId xmlns:a16="http://schemas.microsoft.com/office/drawing/2014/main" id="{6D60CC9A-B5BB-43A9-AF78-4DC04DBFB3F0}"/>
              </a:ext>
            </a:extLst>
          </p:cNvPr>
          <p:cNvSpPr/>
          <p:nvPr/>
        </p:nvSpPr>
        <p:spPr>
          <a:xfrm flipH="1">
            <a:off x="10225871" y="3044279"/>
            <a:ext cx="176742" cy="385347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600" dirty="0"/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7FCC7E64-915B-47CC-8BED-D8E3D1EE59E7}"/>
              </a:ext>
            </a:extLst>
          </p:cNvPr>
          <p:cNvCxnSpPr>
            <a:cxnSpLocks/>
          </p:cNvCxnSpPr>
          <p:nvPr/>
        </p:nvCxnSpPr>
        <p:spPr>
          <a:xfrm flipV="1">
            <a:off x="5186256" y="4940393"/>
            <a:ext cx="6536619" cy="3255"/>
          </a:xfrm>
          <a:prstGeom prst="line">
            <a:avLst/>
          </a:prstGeom>
          <a:ln w="25400" cap="flat" cmpd="sng" algn="ctr">
            <a:solidFill>
              <a:srgbClr val="C0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9" name="Arrow: Up-Down 68">
            <a:extLst>
              <a:ext uri="{FF2B5EF4-FFF2-40B4-BE49-F238E27FC236}">
                <a16:creationId xmlns:a16="http://schemas.microsoft.com/office/drawing/2014/main" id="{86BA0D52-7B63-403C-8465-CA9BE7FCE117}"/>
              </a:ext>
            </a:extLst>
          </p:cNvPr>
          <p:cNvSpPr/>
          <p:nvPr/>
        </p:nvSpPr>
        <p:spPr>
          <a:xfrm flipH="1">
            <a:off x="9020173" y="3793350"/>
            <a:ext cx="176742" cy="385347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600" dirty="0"/>
          </a:p>
        </p:txBody>
      </p:sp>
      <p:sp>
        <p:nvSpPr>
          <p:cNvPr id="70" name="Arrow: Up-Down 69">
            <a:extLst>
              <a:ext uri="{FF2B5EF4-FFF2-40B4-BE49-F238E27FC236}">
                <a16:creationId xmlns:a16="http://schemas.microsoft.com/office/drawing/2014/main" id="{6BB83EF7-79B2-49B4-8CD0-D800636828AA}"/>
              </a:ext>
            </a:extLst>
          </p:cNvPr>
          <p:cNvSpPr/>
          <p:nvPr/>
        </p:nvSpPr>
        <p:spPr>
          <a:xfrm flipH="1">
            <a:off x="7736416" y="3809585"/>
            <a:ext cx="176742" cy="385347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600" dirty="0"/>
          </a:p>
        </p:txBody>
      </p:sp>
      <p:sp>
        <p:nvSpPr>
          <p:cNvPr id="71" name="Arrow: Up-Down 70">
            <a:extLst>
              <a:ext uri="{FF2B5EF4-FFF2-40B4-BE49-F238E27FC236}">
                <a16:creationId xmlns:a16="http://schemas.microsoft.com/office/drawing/2014/main" id="{CFCF471E-9A5A-47A0-B612-1EB492DDD74D}"/>
              </a:ext>
            </a:extLst>
          </p:cNvPr>
          <p:cNvSpPr/>
          <p:nvPr/>
        </p:nvSpPr>
        <p:spPr>
          <a:xfrm>
            <a:off x="5416276" y="3841417"/>
            <a:ext cx="176742" cy="2171511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600" dirty="0"/>
          </a:p>
        </p:txBody>
      </p:sp>
      <p:sp>
        <p:nvSpPr>
          <p:cNvPr id="72" name="Arrow: Up-Down 71">
            <a:extLst>
              <a:ext uri="{FF2B5EF4-FFF2-40B4-BE49-F238E27FC236}">
                <a16:creationId xmlns:a16="http://schemas.microsoft.com/office/drawing/2014/main" id="{9C2AB4DA-5EF0-432C-82A6-5CC52E04D6E0}"/>
              </a:ext>
            </a:extLst>
          </p:cNvPr>
          <p:cNvSpPr/>
          <p:nvPr/>
        </p:nvSpPr>
        <p:spPr>
          <a:xfrm>
            <a:off x="6541029" y="3823893"/>
            <a:ext cx="191139" cy="1411594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600" dirty="0"/>
          </a:p>
        </p:txBody>
      </p:sp>
      <p:sp>
        <p:nvSpPr>
          <p:cNvPr id="73" name="Arrow: Up-Down 72">
            <a:extLst>
              <a:ext uri="{FF2B5EF4-FFF2-40B4-BE49-F238E27FC236}">
                <a16:creationId xmlns:a16="http://schemas.microsoft.com/office/drawing/2014/main" id="{F3CAE41E-91EC-48F9-A9C4-A4D08EC3AAAB}"/>
              </a:ext>
            </a:extLst>
          </p:cNvPr>
          <p:cNvSpPr/>
          <p:nvPr/>
        </p:nvSpPr>
        <p:spPr>
          <a:xfrm>
            <a:off x="10212194" y="3825770"/>
            <a:ext cx="191139" cy="1411594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600" dirty="0"/>
          </a:p>
        </p:txBody>
      </p:sp>
      <p:sp>
        <p:nvSpPr>
          <p:cNvPr id="74" name="Arrow: Up-Down 73">
            <a:extLst>
              <a:ext uri="{FF2B5EF4-FFF2-40B4-BE49-F238E27FC236}">
                <a16:creationId xmlns:a16="http://schemas.microsoft.com/office/drawing/2014/main" id="{01A31AA6-F9C2-4C91-A155-69A208BD52E0}"/>
              </a:ext>
            </a:extLst>
          </p:cNvPr>
          <p:cNvSpPr/>
          <p:nvPr/>
        </p:nvSpPr>
        <p:spPr>
          <a:xfrm>
            <a:off x="6544625" y="2224452"/>
            <a:ext cx="187544" cy="1207358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600" dirty="0"/>
          </a:p>
        </p:txBody>
      </p:sp>
      <p:sp>
        <p:nvSpPr>
          <p:cNvPr id="75" name="Arrow: Up-Down 74">
            <a:extLst>
              <a:ext uri="{FF2B5EF4-FFF2-40B4-BE49-F238E27FC236}">
                <a16:creationId xmlns:a16="http://schemas.microsoft.com/office/drawing/2014/main" id="{6BB6CB6B-732A-4788-8890-71898870397A}"/>
              </a:ext>
            </a:extLst>
          </p:cNvPr>
          <p:cNvSpPr/>
          <p:nvPr/>
        </p:nvSpPr>
        <p:spPr>
          <a:xfrm flipH="1">
            <a:off x="10225590" y="2206927"/>
            <a:ext cx="164067" cy="447342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600" dirty="0"/>
          </a:p>
        </p:txBody>
      </p:sp>
    </p:spTree>
    <p:extLst>
      <p:ext uri="{BB962C8B-B14F-4D97-AF65-F5344CB8AC3E}">
        <p14:creationId xmlns:p14="http://schemas.microsoft.com/office/powerpoint/2010/main" val="9583188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41354D-3082-4DE4-BDD8-60B06144F1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383833" y="9039199"/>
            <a:ext cx="3413760" cy="247651"/>
          </a:xfrm>
        </p:spPr>
        <p:txBody>
          <a:bodyPr/>
          <a:lstStyle/>
          <a:p>
            <a:pPr>
              <a:defRPr/>
            </a:pPr>
            <a:fld id="{B6C70261-DCF8-4A97-9502-E8EEF2364CDE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A838812-A9F7-49CA-A10E-6E610AC0C480}"/>
              </a:ext>
            </a:extLst>
          </p:cNvPr>
          <p:cNvSpPr/>
          <p:nvPr/>
        </p:nvSpPr>
        <p:spPr>
          <a:xfrm>
            <a:off x="2286000" y="1455557"/>
            <a:ext cx="9233714" cy="238316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dirty="0">
                <a:solidFill>
                  <a:srgbClr val="C00000"/>
                </a:solidFill>
              </a:rPr>
              <a:t>ARM</a:t>
            </a:r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E498B44-0F9F-433D-9B97-4EFFA43D32D7}"/>
              </a:ext>
            </a:extLst>
          </p:cNvPr>
          <p:cNvSpPr/>
          <p:nvPr/>
        </p:nvSpPr>
        <p:spPr>
          <a:xfrm>
            <a:off x="2362200" y="4288168"/>
            <a:ext cx="9233714" cy="17316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dirty="0">
                <a:solidFill>
                  <a:srgbClr val="C00000"/>
                </a:solidFill>
              </a:rPr>
              <a:t>MSRAM</a:t>
            </a:r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F27579-67FB-4C82-807B-E9A4473EF2E2}"/>
              </a:ext>
            </a:extLst>
          </p:cNvPr>
          <p:cNvSpPr txBox="1"/>
          <p:nvPr/>
        </p:nvSpPr>
        <p:spPr>
          <a:xfrm>
            <a:off x="4207207" y="1696972"/>
            <a:ext cx="3964622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Profinet Stack</a:t>
            </a:r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3CD2CC-B203-42C0-B0AB-16E9DF18B50C}"/>
              </a:ext>
            </a:extLst>
          </p:cNvPr>
          <p:cNvSpPr txBox="1"/>
          <p:nvPr/>
        </p:nvSpPr>
        <p:spPr>
          <a:xfrm>
            <a:off x="7933397" y="2779868"/>
            <a:ext cx="3205316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lwIP Stack</a:t>
            </a:r>
            <a:endParaRPr lang="en-IN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A73B2F-3F5E-44DA-8528-231505756BBD}"/>
              </a:ext>
            </a:extLst>
          </p:cNvPr>
          <p:cNvSpPr txBox="1"/>
          <p:nvPr/>
        </p:nvSpPr>
        <p:spPr>
          <a:xfrm>
            <a:off x="4207207" y="4547171"/>
            <a:ext cx="1219200" cy="64633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Priority Queue 0</a:t>
            </a:r>
            <a:endParaRPr lang="en-IN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CD58374-00C4-4EA2-AACA-E1B5AF1DC52E}"/>
              </a:ext>
            </a:extLst>
          </p:cNvPr>
          <p:cNvSpPr txBox="1"/>
          <p:nvPr/>
        </p:nvSpPr>
        <p:spPr>
          <a:xfrm>
            <a:off x="6070302" y="4547171"/>
            <a:ext cx="1219200" cy="64633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Priority Queue 1</a:t>
            </a:r>
            <a:endParaRPr lang="en-IN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0743736-B821-467D-9151-7C7C458A7082}"/>
              </a:ext>
            </a:extLst>
          </p:cNvPr>
          <p:cNvSpPr txBox="1"/>
          <p:nvPr/>
        </p:nvSpPr>
        <p:spPr>
          <a:xfrm>
            <a:off x="7933397" y="4547171"/>
            <a:ext cx="1219200" cy="64633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Priority Queue 2</a:t>
            </a:r>
            <a:endParaRPr lang="en-IN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ED13F37-1857-4978-9384-744FC30D5B02}"/>
              </a:ext>
            </a:extLst>
          </p:cNvPr>
          <p:cNvSpPr txBox="1"/>
          <p:nvPr/>
        </p:nvSpPr>
        <p:spPr>
          <a:xfrm>
            <a:off x="9919513" y="4547171"/>
            <a:ext cx="1219200" cy="64633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Priority Queue 3</a:t>
            </a:r>
            <a:endParaRPr lang="en-IN" dirty="0"/>
          </a:p>
        </p:txBody>
      </p:sp>
      <p:sp>
        <p:nvSpPr>
          <p:cNvPr id="18" name="Arrow: Up 17">
            <a:extLst>
              <a:ext uri="{FF2B5EF4-FFF2-40B4-BE49-F238E27FC236}">
                <a16:creationId xmlns:a16="http://schemas.microsoft.com/office/drawing/2014/main" id="{1AAE8624-7E65-4FC2-B933-6530E40B0732}"/>
              </a:ext>
            </a:extLst>
          </p:cNvPr>
          <p:cNvSpPr/>
          <p:nvPr/>
        </p:nvSpPr>
        <p:spPr>
          <a:xfrm>
            <a:off x="4723400" y="2066304"/>
            <a:ext cx="161002" cy="2475897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9976DD5-56F3-4899-8DB5-25143BA857D8}"/>
              </a:ext>
            </a:extLst>
          </p:cNvPr>
          <p:cNvSpPr txBox="1"/>
          <p:nvPr/>
        </p:nvSpPr>
        <p:spPr>
          <a:xfrm>
            <a:off x="3821126" y="5281370"/>
            <a:ext cx="2109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LLDP, MRP, PTCP</a:t>
            </a:r>
            <a:endParaRPr lang="en-IN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FC43E6F-CB15-4861-883F-9B9075EEF2DA}"/>
              </a:ext>
            </a:extLst>
          </p:cNvPr>
          <p:cNvSpPr txBox="1"/>
          <p:nvPr/>
        </p:nvSpPr>
        <p:spPr>
          <a:xfrm>
            <a:off x="6099560" y="5287355"/>
            <a:ext cx="1393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RTA, DCP</a:t>
            </a:r>
            <a:endParaRPr lang="en-IN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97C6380-1C7E-460A-A0D3-59D0023FC1BF}"/>
              </a:ext>
            </a:extLst>
          </p:cNvPr>
          <p:cNvSpPr txBox="1"/>
          <p:nvPr/>
        </p:nvSpPr>
        <p:spPr>
          <a:xfrm>
            <a:off x="7703551" y="5281370"/>
            <a:ext cx="16788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VLAN Priority</a:t>
            </a:r>
          </a:p>
          <a:p>
            <a:pPr algn="ctr"/>
            <a:r>
              <a:rPr lang="en-US" dirty="0"/>
              <a:t>4-7</a:t>
            </a:r>
            <a:endParaRPr lang="en-IN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D4F123B-3E20-4E93-8F8E-94F9A95DB869}"/>
              </a:ext>
            </a:extLst>
          </p:cNvPr>
          <p:cNvSpPr txBox="1"/>
          <p:nvPr/>
        </p:nvSpPr>
        <p:spPr>
          <a:xfrm>
            <a:off x="9596815" y="5281369"/>
            <a:ext cx="16788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VLAN Priority</a:t>
            </a:r>
          </a:p>
          <a:p>
            <a:pPr algn="ctr"/>
            <a:r>
              <a:rPr lang="en-US" dirty="0"/>
              <a:t>0-3</a:t>
            </a:r>
            <a:endParaRPr lang="en-IN" dirty="0"/>
          </a:p>
        </p:txBody>
      </p:sp>
      <p:sp>
        <p:nvSpPr>
          <p:cNvPr id="32" name="Arrow: Up 31">
            <a:extLst>
              <a:ext uri="{FF2B5EF4-FFF2-40B4-BE49-F238E27FC236}">
                <a16:creationId xmlns:a16="http://schemas.microsoft.com/office/drawing/2014/main" id="{B96A4996-9A9E-4CD2-AA00-005A56AFEFEC}"/>
              </a:ext>
            </a:extLst>
          </p:cNvPr>
          <p:cNvSpPr/>
          <p:nvPr/>
        </p:nvSpPr>
        <p:spPr>
          <a:xfrm>
            <a:off x="6599401" y="2066304"/>
            <a:ext cx="161002" cy="2475897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3" name="Arrow: Up 32">
            <a:extLst>
              <a:ext uri="{FF2B5EF4-FFF2-40B4-BE49-F238E27FC236}">
                <a16:creationId xmlns:a16="http://schemas.microsoft.com/office/drawing/2014/main" id="{0CF66015-61CA-47E7-B40D-4BAC7EB3DF9D}"/>
              </a:ext>
            </a:extLst>
          </p:cNvPr>
          <p:cNvSpPr/>
          <p:nvPr/>
        </p:nvSpPr>
        <p:spPr>
          <a:xfrm>
            <a:off x="8462495" y="3158325"/>
            <a:ext cx="161002" cy="136080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4" name="Arrow: Up 33">
            <a:extLst>
              <a:ext uri="{FF2B5EF4-FFF2-40B4-BE49-F238E27FC236}">
                <a16:creationId xmlns:a16="http://schemas.microsoft.com/office/drawing/2014/main" id="{9F28287B-C8F2-4073-836D-62E1CB9E980E}"/>
              </a:ext>
            </a:extLst>
          </p:cNvPr>
          <p:cNvSpPr/>
          <p:nvPr/>
        </p:nvSpPr>
        <p:spPr>
          <a:xfrm>
            <a:off x="10448612" y="3179490"/>
            <a:ext cx="161002" cy="136080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5" name="Arrow: Up 34">
            <a:extLst>
              <a:ext uri="{FF2B5EF4-FFF2-40B4-BE49-F238E27FC236}">
                <a16:creationId xmlns:a16="http://schemas.microsoft.com/office/drawing/2014/main" id="{3B938347-5EA8-4534-BDB9-C0E78F34084D}"/>
              </a:ext>
            </a:extLst>
          </p:cNvPr>
          <p:cNvSpPr/>
          <p:nvPr/>
        </p:nvSpPr>
        <p:spPr>
          <a:xfrm>
            <a:off x="7977637" y="2084563"/>
            <a:ext cx="161002" cy="68400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814630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A838812-A9F7-49CA-A10E-6E610AC0C480}"/>
              </a:ext>
            </a:extLst>
          </p:cNvPr>
          <p:cNvSpPr/>
          <p:nvPr/>
        </p:nvSpPr>
        <p:spPr>
          <a:xfrm>
            <a:off x="5638800" y="762000"/>
            <a:ext cx="4038601" cy="2383168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dirty="0">
                <a:solidFill>
                  <a:srgbClr val="C00000"/>
                </a:solidFill>
              </a:rPr>
              <a:t>HOST</a:t>
            </a:r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AC0938A-7E35-4E02-805A-CBD40EBED0E5}"/>
              </a:ext>
            </a:extLst>
          </p:cNvPr>
          <p:cNvSpPr/>
          <p:nvPr/>
        </p:nvSpPr>
        <p:spPr>
          <a:xfrm>
            <a:off x="5820547" y="1280052"/>
            <a:ext cx="990600" cy="14478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bIns="0" rtlCol="0" anchor="b" anchorCtr="1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86C67A-D26B-408C-9CC0-BA4657A67EA8}"/>
              </a:ext>
            </a:extLst>
          </p:cNvPr>
          <p:cNvSpPr txBox="1"/>
          <p:nvPr/>
        </p:nvSpPr>
        <p:spPr>
          <a:xfrm>
            <a:off x="6293272" y="2752753"/>
            <a:ext cx="67197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C00000"/>
                </a:solidFill>
              </a:rPr>
              <a:t>Queue 1</a:t>
            </a:r>
            <a:endParaRPr lang="en-IN" sz="1000" dirty="0">
              <a:solidFill>
                <a:srgbClr val="C00000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EA6BE30-929E-489A-8279-ED8E3118AD54}"/>
              </a:ext>
            </a:extLst>
          </p:cNvPr>
          <p:cNvSpPr/>
          <p:nvPr/>
        </p:nvSpPr>
        <p:spPr>
          <a:xfrm>
            <a:off x="6202115" y="1166134"/>
            <a:ext cx="990600" cy="14478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bIns="0" rtlCol="0" anchor="b" anchorCtr="1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5D11CD2-EBA4-434E-AAD9-F31528933F52}"/>
              </a:ext>
            </a:extLst>
          </p:cNvPr>
          <p:cNvSpPr txBox="1"/>
          <p:nvPr/>
        </p:nvSpPr>
        <p:spPr>
          <a:xfrm>
            <a:off x="6811147" y="2613934"/>
            <a:ext cx="6719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C00000"/>
                </a:solidFill>
              </a:rPr>
              <a:t>Queue 2</a:t>
            </a:r>
          </a:p>
          <a:p>
            <a:endParaRPr lang="en-IN" sz="1000" dirty="0">
              <a:solidFill>
                <a:srgbClr val="C00000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04BA222-A988-43FD-BD86-EF6C1BD879E0}"/>
              </a:ext>
            </a:extLst>
          </p:cNvPr>
          <p:cNvSpPr/>
          <p:nvPr/>
        </p:nvSpPr>
        <p:spPr>
          <a:xfrm>
            <a:off x="6583683" y="1027954"/>
            <a:ext cx="990600" cy="14478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bIns="0" rtlCol="0" anchor="b" anchorCtr="1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B76F01F-BC68-4F42-881F-BE0AB08BA4AD}"/>
              </a:ext>
            </a:extLst>
          </p:cNvPr>
          <p:cNvSpPr txBox="1"/>
          <p:nvPr/>
        </p:nvSpPr>
        <p:spPr>
          <a:xfrm>
            <a:off x="7192715" y="2475754"/>
            <a:ext cx="6719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C00000"/>
                </a:solidFill>
              </a:rPr>
              <a:t>Queue 3</a:t>
            </a:r>
          </a:p>
          <a:p>
            <a:endParaRPr lang="en-IN" sz="1000" dirty="0">
              <a:solidFill>
                <a:srgbClr val="C00000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1179955-F869-4DA4-856B-42B8BDFD3C18}"/>
              </a:ext>
            </a:extLst>
          </p:cNvPr>
          <p:cNvSpPr/>
          <p:nvPr/>
        </p:nvSpPr>
        <p:spPr>
          <a:xfrm>
            <a:off x="6965251" y="896989"/>
            <a:ext cx="990600" cy="14478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bIns="0" rtlCol="0" anchor="b" anchorCtr="1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FECF320-76D3-4D5B-8A02-7CE948665475}"/>
              </a:ext>
            </a:extLst>
          </p:cNvPr>
          <p:cNvSpPr txBox="1"/>
          <p:nvPr/>
        </p:nvSpPr>
        <p:spPr>
          <a:xfrm>
            <a:off x="7574283" y="2344789"/>
            <a:ext cx="67197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C00000"/>
                </a:solidFill>
              </a:rPr>
              <a:t>Queue 4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4BFCB46E-EEE6-4756-8AE9-BD2636A1D2BA}"/>
              </a:ext>
            </a:extLst>
          </p:cNvPr>
          <p:cNvSpPr/>
          <p:nvPr/>
        </p:nvSpPr>
        <p:spPr>
          <a:xfrm>
            <a:off x="8473726" y="1280052"/>
            <a:ext cx="990600" cy="14478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bIns="0" rtlCol="0" anchor="b" anchorCtr="1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1F82850-9AA6-4EB7-8210-3AD08FCD2852}"/>
              </a:ext>
            </a:extLst>
          </p:cNvPr>
          <p:cNvSpPr txBox="1"/>
          <p:nvPr/>
        </p:nvSpPr>
        <p:spPr>
          <a:xfrm>
            <a:off x="8421866" y="2727852"/>
            <a:ext cx="10855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C00000"/>
                </a:solidFill>
              </a:rPr>
              <a:t>Collision Queue</a:t>
            </a:r>
          </a:p>
          <a:p>
            <a:endParaRPr lang="en-IN" sz="1000" dirty="0">
              <a:solidFill>
                <a:srgbClr val="C00000"/>
              </a:solidFill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96A76EC8-91A0-44E3-B296-8A0CBB3E179A}"/>
              </a:ext>
            </a:extLst>
          </p:cNvPr>
          <p:cNvSpPr/>
          <p:nvPr/>
        </p:nvSpPr>
        <p:spPr>
          <a:xfrm>
            <a:off x="3303638" y="3455850"/>
            <a:ext cx="4038601" cy="2383168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dirty="0">
                <a:solidFill>
                  <a:srgbClr val="C00000"/>
                </a:solidFill>
              </a:rPr>
              <a:t>PORT 0</a:t>
            </a:r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CD7C6966-DAA2-4B1F-AE09-EB170A60FDDB}"/>
              </a:ext>
            </a:extLst>
          </p:cNvPr>
          <p:cNvSpPr/>
          <p:nvPr/>
        </p:nvSpPr>
        <p:spPr>
          <a:xfrm>
            <a:off x="3485385" y="3973902"/>
            <a:ext cx="990600" cy="14478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bIns="0" rtlCol="0" anchor="b" anchorCtr="1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C467355C-5EBE-4AB2-BBED-621A7D7E5D4B}"/>
              </a:ext>
            </a:extLst>
          </p:cNvPr>
          <p:cNvSpPr txBox="1"/>
          <p:nvPr/>
        </p:nvSpPr>
        <p:spPr>
          <a:xfrm>
            <a:off x="3958110" y="5446603"/>
            <a:ext cx="67197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C00000"/>
                </a:solidFill>
              </a:rPr>
              <a:t>Queue 1</a:t>
            </a:r>
            <a:endParaRPr lang="en-IN" sz="1000" dirty="0">
              <a:solidFill>
                <a:srgbClr val="C00000"/>
              </a:solidFill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AAA51D50-3A5F-44AB-9043-23E32889A4A6}"/>
              </a:ext>
            </a:extLst>
          </p:cNvPr>
          <p:cNvSpPr/>
          <p:nvPr/>
        </p:nvSpPr>
        <p:spPr>
          <a:xfrm>
            <a:off x="3866953" y="3859984"/>
            <a:ext cx="990600" cy="14478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bIns="0" rtlCol="0" anchor="b" anchorCtr="1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831F259-2B85-4DF0-982B-D2FE6716A994}"/>
              </a:ext>
            </a:extLst>
          </p:cNvPr>
          <p:cNvSpPr txBox="1"/>
          <p:nvPr/>
        </p:nvSpPr>
        <p:spPr>
          <a:xfrm>
            <a:off x="4475985" y="5307784"/>
            <a:ext cx="6719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C00000"/>
                </a:solidFill>
              </a:rPr>
              <a:t>Queue 2</a:t>
            </a:r>
          </a:p>
          <a:p>
            <a:endParaRPr lang="en-IN" sz="1000" dirty="0">
              <a:solidFill>
                <a:srgbClr val="C00000"/>
              </a:solidFill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9ED42040-ACE1-4BE6-9D0D-0491287D49DD}"/>
              </a:ext>
            </a:extLst>
          </p:cNvPr>
          <p:cNvSpPr/>
          <p:nvPr/>
        </p:nvSpPr>
        <p:spPr>
          <a:xfrm>
            <a:off x="4248521" y="3721804"/>
            <a:ext cx="990600" cy="14478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bIns="0" rtlCol="0" anchor="b" anchorCtr="1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92037DED-A634-4F24-8B20-59C078015C5D}"/>
              </a:ext>
            </a:extLst>
          </p:cNvPr>
          <p:cNvSpPr txBox="1"/>
          <p:nvPr/>
        </p:nvSpPr>
        <p:spPr>
          <a:xfrm>
            <a:off x="4857553" y="5169604"/>
            <a:ext cx="6719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C00000"/>
                </a:solidFill>
              </a:rPr>
              <a:t>Queue 3</a:t>
            </a:r>
          </a:p>
          <a:p>
            <a:endParaRPr lang="en-IN" sz="1000" dirty="0">
              <a:solidFill>
                <a:srgbClr val="C00000"/>
              </a:solidFill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225AB566-9E0B-4B2E-B35D-8EAE87C725E4}"/>
              </a:ext>
            </a:extLst>
          </p:cNvPr>
          <p:cNvSpPr/>
          <p:nvPr/>
        </p:nvSpPr>
        <p:spPr>
          <a:xfrm>
            <a:off x="4630089" y="3590839"/>
            <a:ext cx="990600" cy="14478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bIns="0" rtlCol="0" anchor="b" anchorCtr="1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8EB5D9E-4D7F-4D94-A373-32248B7B01EE}"/>
              </a:ext>
            </a:extLst>
          </p:cNvPr>
          <p:cNvSpPr txBox="1"/>
          <p:nvPr/>
        </p:nvSpPr>
        <p:spPr>
          <a:xfrm>
            <a:off x="5239121" y="5038639"/>
            <a:ext cx="67197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C00000"/>
                </a:solidFill>
              </a:rPr>
              <a:t>Queue 4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3E26A0C0-3ED8-4B17-AE48-5BAC515C2309}"/>
              </a:ext>
            </a:extLst>
          </p:cNvPr>
          <p:cNvSpPr/>
          <p:nvPr/>
        </p:nvSpPr>
        <p:spPr>
          <a:xfrm>
            <a:off x="6138564" y="3973902"/>
            <a:ext cx="990600" cy="14478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bIns="0" rtlCol="0" anchor="b" anchorCtr="1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4417C064-B54D-444F-9CAF-FB25D3461D6F}"/>
              </a:ext>
            </a:extLst>
          </p:cNvPr>
          <p:cNvSpPr txBox="1"/>
          <p:nvPr/>
        </p:nvSpPr>
        <p:spPr>
          <a:xfrm>
            <a:off x="6086704" y="5421702"/>
            <a:ext cx="10855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C00000"/>
                </a:solidFill>
              </a:rPr>
              <a:t>Collision Queue</a:t>
            </a:r>
          </a:p>
          <a:p>
            <a:endParaRPr lang="en-IN" sz="1000" dirty="0">
              <a:solidFill>
                <a:srgbClr val="C00000"/>
              </a:solidFill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21C42D2E-D437-498B-B77C-EC3EBC74C531}"/>
              </a:ext>
            </a:extLst>
          </p:cNvPr>
          <p:cNvSpPr/>
          <p:nvPr/>
        </p:nvSpPr>
        <p:spPr>
          <a:xfrm>
            <a:off x="7860114" y="3455850"/>
            <a:ext cx="4038601" cy="2383168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dirty="0">
                <a:solidFill>
                  <a:srgbClr val="C00000"/>
                </a:solidFill>
              </a:rPr>
              <a:t>PORT 1</a:t>
            </a:r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8E24C01C-4841-4DEC-869B-24E42C381AEC}"/>
              </a:ext>
            </a:extLst>
          </p:cNvPr>
          <p:cNvSpPr/>
          <p:nvPr/>
        </p:nvSpPr>
        <p:spPr>
          <a:xfrm>
            <a:off x="8041861" y="3973902"/>
            <a:ext cx="990600" cy="14478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bIns="0" rtlCol="0" anchor="b" anchorCtr="1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E200A496-3B0C-4626-92BE-45555CD24244}"/>
              </a:ext>
            </a:extLst>
          </p:cNvPr>
          <p:cNvSpPr txBox="1"/>
          <p:nvPr/>
        </p:nvSpPr>
        <p:spPr>
          <a:xfrm>
            <a:off x="8514586" y="5446603"/>
            <a:ext cx="67197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C00000"/>
                </a:solidFill>
              </a:rPr>
              <a:t>Queue 1</a:t>
            </a:r>
            <a:endParaRPr lang="en-IN" sz="1000" dirty="0">
              <a:solidFill>
                <a:srgbClr val="C00000"/>
              </a:solidFill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F630F534-1257-4C69-967D-1147118F9EA9}"/>
              </a:ext>
            </a:extLst>
          </p:cNvPr>
          <p:cNvSpPr/>
          <p:nvPr/>
        </p:nvSpPr>
        <p:spPr>
          <a:xfrm>
            <a:off x="8423429" y="3859984"/>
            <a:ext cx="990600" cy="14478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bIns="0" rtlCol="0" anchor="b" anchorCtr="1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E2A2F0E3-27BF-41F8-A6C6-F8CC94293801}"/>
              </a:ext>
            </a:extLst>
          </p:cNvPr>
          <p:cNvSpPr txBox="1"/>
          <p:nvPr/>
        </p:nvSpPr>
        <p:spPr>
          <a:xfrm>
            <a:off x="9032461" y="5307784"/>
            <a:ext cx="6719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C00000"/>
                </a:solidFill>
              </a:rPr>
              <a:t>Queue 2</a:t>
            </a:r>
          </a:p>
          <a:p>
            <a:endParaRPr lang="en-IN" sz="1000" dirty="0">
              <a:solidFill>
                <a:srgbClr val="C00000"/>
              </a:solidFill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2E1548A9-E28D-4A05-81A0-0A3342584176}"/>
              </a:ext>
            </a:extLst>
          </p:cNvPr>
          <p:cNvSpPr/>
          <p:nvPr/>
        </p:nvSpPr>
        <p:spPr>
          <a:xfrm>
            <a:off x="8804997" y="3721804"/>
            <a:ext cx="990600" cy="14478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bIns="0" rtlCol="0" anchor="b" anchorCtr="1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54C9C87C-BFA8-419B-A9C1-F13114AC5B70}"/>
              </a:ext>
            </a:extLst>
          </p:cNvPr>
          <p:cNvSpPr txBox="1"/>
          <p:nvPr/>
        </p:nvSpPr>
        <p:spPr>
          <a:xfrm>
            <a:off x="9414029" y="5169604"/>
            <a:ext cx="6719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C00000"/>
                </a:solidFill>
              </a:rPr>
              <a:t>Queue 3</a:t>
            </a:r>
          </a:p>
          <a:p>
            <a:endParaRPr lang="en-IN" sz="1000" dirty="0">
              <a:solidFill>
                <a:srgbClr val="C00000"/>
              </a:solidFill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0B9BAFEA-FBEB-4078-94DC-C676D0B5AFFC}"/>
              </a:ext>
            </a:extLst>
          </p:cNvPr>
          <p:cNvSpPr/>
          <p:nvPr/>
        </p:nvSpPr>
        <p:spPr>
          <a:xfrm>
            <a:off x="9186565" y="3590839"/>
            <a:ext cx="990600" cy="14478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bIns="0" rtlCol="0" anchor="b" anchorCtr="1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5246E92E-E964-4D1B-8224-920BA09A182F}"/>
              </a:ext>
            </a:extLst>
          </p:cNvPr>
          <p:cNvSpPr txBox="1"/>
          <p:nvPr/>
        </p:nvSpPr>
        <p:spPr>
          <a:xfrm>
            <a:off x="9795597" y="5038639"/>
            <a:ext cx="67197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C00000"/>
                </a:solidFill>
              </a:rPr>
              <a:t>Queue 4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1BF8059C-3EB7-4452-BF98-913786C9A86D}"/>
              </a:ext>
            </a:extLst>
          </p:cNvPr>
          <p:cNvSpPr/>
          <p:nvPr/>
        </p:nvSpPr>
        <p:spPr>
          <a:xfrm>
            <a:off x="10695040" y="3973902"/>
            <a:ext cx="990600" cy="14478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bIns="0" rtlCol="0" anchor="b" anchorCtr="1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70EC16FC-3564-4150-9D34-B0BB24988CE3}"/>
              </a:ext>
            </a:extLst>
          </p:cNvPr>
          <p:cNvSpPr txBox="1"/>
          <p:nvPr/>
        </p:nvSpPr>
        <p:spPr>
          <a:xfrm>
            <a:off x="10643180" y="5421702"/>
            <a:ext cx="10855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C00000"/>
                </a:solidFill>
              </a:rPr>
              <a:t>Collision Queue</a:t>
            </a:r>
          </a:p>
          <a:p>
            <a:endParaRPr lang="en-IN" sz="10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30168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56E49559-7597-4773-B360-B12BC0D74C9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44352506"/>
              </p:ext>
            </p:extLst>
          </p:nvPr>
        </p:nvGraphicFramePr>
        <p:xfrm>
          <a:off x="6858000" y="2057400"/>
          <a:ext cx="5715000" cy="990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39" name="Diagram 38">
            <a:extLst>
              <a:ext uri="{FF2B5EF4-FFF2-40B4-BE49-F238E27FC236}">
                <a16:creationId xmlns:a16="http://schemas.microsoft.com/office/drawing/2014/main" id="{2492D26F-F27B-4C03-86A6-8C46C7131E8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98569880"/>
              </p:ext>
            </p:extLst>
          </p:nvPr>
        </p:nvGraphicFramePr>
        <p:xfrm>
          <a:off x="6858000" y="5022334"/>
          <a:ext cx="5835445" cy="990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4" name="Title 3">
            <a:extLst>
              <a:ext uri="{FF2B5EF4-FFF2-40B4-BE49-F238E27FC236}">
                <a16:creationId xmlns:a16="http://schemas.microsoft.com/office/drawing/2014/main" id="{FE2974B8-54F7-49DB-82D5-EA29D7B6B7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ICSS EMAC RX/TX Data Path</a:t>
            </a:r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DE9EC5-73B6-4FBF-AF1C-1EC630E3D0A2}"/>
              </a:ext>
            </a:extLst>
          </p:cNvPr>
          <p:cNvSpPr txBox="1"/>
          <p:nvPr/>
        </p:nvSpPr>
        <p:spPr>
          <a:xfrm>
            <a:off x="914400" y="2390159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RX</a:t>
            </a:r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1367C57-A7BF-4FDD-89FF-C1663E7EEDCD}"/>
              </a:ext>
            </a:extLst>
          </p:cNvPr>
          <p:cNvSpPr txBox="1"/>
          <p:nvPr/>
        </p:nvSpPr>
        <p:spPr>
          <a:xfrm>
            <a:off x="1066800" y="5517634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TX</a:t>
            </a:r>
            <a:endParaRPr lang="en-IN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18856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85351B-3792-4D80-83C7-6A6710464F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117351"/>
            <a:ext cx="12801461" cy="822917"/>
          </a:xfrm>
        </p:spPr>
        <p:txBody>
          <a:bodyPr/>
          <a:lstStyle/>
          <a:p>
            <a:r>
              <a:rPr lang="en-US" dirty="0"/>
              <a:t>ICSS EMAC Storm Prevention Architecture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F1D991-A16B-4F3E-A573-0E4EBB2946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C70261-DCF8-4A97-9502-E8EEF2364CDE}" type="slidenum">
              <a:rPr lang="en-US" sz="1800" smtClean="0"/>
              <a:pPr>
                <a:defRPr/>
              </a:pPr>
              <a:t>35</a:t>
            </a:fld>
            <a:endParaRPr lang="en-US" sz="1800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4F734A3-BBEC-4550-89DB-0AB569CADBFC}"/>
              </a:ext>
            </a:extLst>
          </p:cNvPr>
          <p:cNvSpPr/>
          <p:nvPr/>
        </p:nvSpPr>
        <p:spPr>
          <a:xfrm>
            <a:off x="5867400" y="1097320"/>
            <a:ext cx="2667000" cy="1173398"/>
          </a:xfrm>
          <a:prstGeom prst="ellipse">
            <a:avLst/>
          </a:prstGeom>
          <a:ln>
            <a:solidFill>
              <a:srgbClr val="C0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Broadcast/</a:t>
            </a:r>
          </a:p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Multicast Packet Received</a:t>
            </a:r>
            <a:endParaRPr lang="en-IN" b="1" dirty="0">
              <a:solidFill>
                <a:sysClr val="windowText" lastClr="000000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76CD71E-1115-45A5-97D4-1661560F65D6}"/>
              </a:ext>
            </a:extLst>
          </p:cNvPr>
          <p:cNvSpPr/>
          <p:nvPr/>
        </p:nvSpPr>
        <p:spPr>
          <a:xfrm>
            <a:off x="9677399" y="2830911"/>
            <a:ext cx="2667000" cy="1173398"/>
          </a:xfrm>
          <a:prstGeom prst="ellipse">
            <a:avLst/>
          </a:prstGeom>
          <a:ln>
            <a:solidFill>
              <a:srgbClr val="C0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Storm Prevention Credits</a:t>
            </a:r>
            <a:endParaRPr lang="en-IN" b="1" dirty="0">
              <a:solidFill>
                <a:sysClr val="windowText" lastClr="000000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76E46A0-42DF-4059-8323-A517AA2FDEAE}"/>
              </a:ext>
            </a:extLst>
          </p:cNvPr>
          <p:cNvSpPr/>
          <p:nvPr/>
        </p:nvSpPr>
        <p:spPr>
          <a:xfrm>
            <a:off x="2057401" y="2830911"/>
            <a:ext cx="2667000" cy="1173398"/>
          </a:xfrm>
          <a:prstGeom prst="ellipse">
            <a:avLst/>
          </a:prstGeom>
          <a:ln>
            <a:solidFill>
              <a:srgbClr val="C0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Drop Packet</a:t>
            </a:r>
            <a:endParaRPr lang="en-IN" b="1" dirty="0">
              <a:solidFill>
                <a:sysClr val="windowText" lastClr="000000"/>
              </a:solidFill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AC54745-B5F3-4776-B8E0-E2EC315B8070}"/>
              </a:ext>
            </a:extLst>
          </p:cNvPr>
          <p:cNvSpPr/>
          <p:nvPr/>
        </p:nvSpPr>
        <p:spPr>
          <a:xfrm>
            <a:off x="5867400" y="4564502"/>
            <a:ext cx="2667000" cy="1173398"/>
          </a:xfrm>
          <a:prstGeom prst="ellipse">
            <a:avLst/>
          </a:prstGeom>
          <a:ln>
            <a:solidFill>
              <a:srgbClr val="C0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Decrement Credits</a:t>
            </a:r>
            <a:endParaRPr lang="en-IN" b="1" dirty="0">
              <a:solidFill>
                <a:sysClr val="windowText" lastClr="000000"/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9000210-9690-4682-9203-33059AE95F16}"/>
              </a:ext>
            </a:extLst>
          </p:cNvPr>
          <p:cNvSpPr/>
          <p:nvPr/>
        </p:nvSpPr>
        <p:spPr>
          <a:xfrm>
            <a:off x="5867400" y="6335225"/>
            <a:ext cx="2667000" cy="1173398"/>
          </a:xfrm>
          <a:prstGeom prst="ellipse">
            <a:avLst/>
          </a:prstGeom>
          <a:ln>
            <a:solidFill>
              <a:srgbClr val="C0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Allow packet to pass</a:t>
            </a:r>
            <a:endParaRPr lang="en-IN" b="1" dirty="0">
              <a:solidFill>
                <a:sysClr val="windowText" lastClr="000000"/>
              </a:solidFill>
            </a:endParaRPr>
          </a:p>
        </p:txBody>
      </p:sp>
      <p:sp>
        <p:nvSpPr>
          <p:cNvPr id="19" name="Flowchart: Decision 18">
            <a:extLst>
              <a:ext uri="{FF2B5EF4-FFF2-40B4-BE49-F238E27FC236}">
                <a16:creationId xmlns:a16="http://schemas.microsoft.com/office/drawing/2014/main" id="{68A0C4C8-0B09-40D9-9DB0-512F4A4DB145}"/>
              </a:ext>
            </a:extLst>
          </p:cNvPr>
          <p:cNvSpPr/>
          <p:nvPr/>
        </p:nvSpPr>
        <p:spPr>
          <a:xfrm>
            <a:off x="5867400" y="2838299"/>
            <a:ext cx="2667000" cy="1158622"/>
          </a:xfrm>
          <a:prstGeom prst="flowChartDecision">
            <a:avLst/>
          </a:prstGeom>
          <a:ln>
            <a:solidFill>
              <a:srgbClr val="C0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Check Credit Value</a:t>
            </a:r>
            <a:endParaRPr lang="en-IN" b="1" dirty="0">
              <a:solidFill>
                <a:sysClr val="windowText" lastClr="000000"/>
              </a:solidFill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43601A3-A31E-49F2-AD78-3B0227FACE4F}"/>
              </a:ext>
            </a:extLst>
          </p:cNvPr>
          <p:cNvCxnSpPr>
            <a:stCxn id="14" idx="4"/>
            <a:endCxn id="19" idx="0"/>
          </p:cNvCxnSpPr>
          <p:nvPr/>
        </p:nvCxnSpPr>
        <p:spPr>
          <a:xfrm>
            <a:off x="7200900" y="2270718"/>
            <a:ext cx="0" cy="567581"/>
          </a:xfrm>
          <a:prstGeom prst="straightConnector1">
            <a:avLst/>
          </a:prstGeom>
          <a:ln w="635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C87580F-C6D8-4A1E-9D0B-438A82001C27}"/>
              </a:ext>
            </a:extLst>
          </p:cNvPr>
          <p:cNvCxnSpPr/>
          <p:nvPr/>
        </p:nvCxnSpPr>
        <p:spPr>
          <a:xfrm>
            <a:off x="7200900" y="4004309"/>
            <a:ext cx="0" cy="567581"/>
          </a:xfrm>
          <a:prstGeom prst="straightConnector1">
            <a:avLst/>
          </a:prstGeom>
          <a:ln w="635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C383506-3F51-4233-A953-CC9337146463}"/>
              </a:ext>
            </a:extLst>
          </p:cNvPr>
          <p:cNvCxnSpPr>
            <a:cxnSpLocks/>
            <a:stCxn id="17" idx="4"/>
            <a:endCxn id="18" idx="0"/>
          </p:cNvCxnSpPr>
          <p:nvPr/>
        </p:nvCxnSpPr>
        <p:spPr>
          <a:xfrm>
            <a:off x="7200900" y="5737900"/>
            <a:ext cx="0" cy="597325"/>
          </a:xfrm>
          <a:prstGeom prst="straightConnector1">
            <a:avLst/>
          </a:prstGeom>
          <a:ln w="635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B7F7836-9C5A-4006-880E-3A65CC493638}"/>
              </a:ext>
            </a:extLst>
          </p:cNvPr>
          <p:cNvCxnSpPr>
            <a:stCxn id="19" idx="3"/>
            <a:endCxn id="15" idx="2"/>
          </p:cNvCxnSpPr>
          <p:nvPr/>
        </p:nvCxnSpPr>
        <p:spPr>
          <a:xfrm>
            <a:off x="8534400" y="3417610"/>
            <a:ext cx="1142999" cy="0"/>
          </a:xfrm>
          <a:prstGeom prst="straightConnector1">
            <a:avLst/>
          </a:prstGeom>
          <a:ln w="635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3473CDE-6791-424C-952B-A9F8D02477FF}"/>
              </a:ext>
            </a:extLst>
          </p:cNvPr>
          <p:cNvCxnSpPr>
            <a:stCxn id="19" idx="1"/>
            <a:endCxn id="16" idx="6"/>
          </p:cNvCxnSpPr>
          <p:nvPr/>
        </p:nvCxnSpPr>
        <p:spPr>
          <a:xfrm flipH="1">
            <a:off x="4724401" y="3417610"/>
            <a:ext cx="1142999" cy="0"/>
          </a:xfrm>
          <a:prstGeom prst="straightConnector1">
            <a:avLst/>
          </a:prstGeom>
          <a:ln w="635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Curved 29">
            <a:extLst>
              <a:ext uri="{FF2B5EF4-FFF2-40B4-BE49-F238E27FC236}">
                <a16:creationId xmlns:a16="http://schemas.microsoft.com/office/drawing/2014/main" id="{A5C70199-5FCF-4212-A3B6-2C6DE90A5D9F}"/>
              </a:ext>
            </a:extLst>
          </p:cNvPr>
          <p:cNvCxnSpPr>
            <a:stCxn id="15" idx="4"/>
            <a:endCxn id="15" idx="0"/>
          </p:cNvCxnSpPr>
          <p:nvPr/>
        </p:nvCxnSpPr>
        <p:spPr>
          <a:xfrm rot="5400000" flipH="1">
            <a:off x="10424200" y="3417610"/>
            <a:ext cx="1173398" cy="12700"/>
          </a:xfrm>
          <a:prstGeom prst="curvedConnector5">
            <a:avLst>
              <a:gd name="adj1" fmla="val -69906"/>
              <a:gd name="adj2" fmla="val -12476472"/>
              <a:gd name="adj3" fmla="val 179074"/>
            </a:avLst>
          </a:prstGeom>
          <a:ln w="635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150A4571-4DB9-431C-B328-F78B6C08A4FD}"/>
              </a:ext>
            </a:extLst>
          </p:cNvPr>
          <p:cNvSpPr txBox="1"/>
          <p:nvPr/>
        </p:nvSpPr>
        <p:spPr>
          <a:xfrm>
            <a:off x="5843887" y="2652595"/>
            <a:ext cx="10667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 PRU</a:t>
            </a:r>
            <a:endParaRPr lang="en-IN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DADC258-FB78-4DA1-8122-A443443864ED}"/>
              </a:ext>
            </a:extLst>
          </p:cNvPr>
          <p:cNvSpPr txBox="1"/>
          <p:nvPr/>
        </p:nvSpPr>
        <p:spPr>
          <a:xfrm>
            <a:off x="4747914" y="3529702"/>
            <a:ext cx="1306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Credits = 0</a:t>
            </a:r>
            <a:endParaRPr lang="en-IN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336F443-99C8-47A6-AE12-E22BD1B1352A}"/>
              </a:ext>
            </a:extLst>
          </p:cNvPr>
          <p:cNvSpPr txBox="1"/>
          <p:nvPr/>
        </p:nvSpPr>
        <p:spPr>
          <a:xfrm>
            <a:off x="7277642" y="4079058"/>
            <a:ext cx="1828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Credit Value &gt; 0</a:t>
            </a:r>
            <a:endParaRPr lang="en-IN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200BA4A-07B6-47E7-B48B-A29F5819C4DF}"/>
              </a:ext>
            </a:extLst>
          </p:cNvPr>
          <p:cNvSpPr txBox="1"/>
          <p:nvPr/>
        </p:nvSpPr>
        <p:spPr>
          <a:xfrm>
            <a:off x="10363200" y="4966535"/>
            <a:ext cx="2634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Reset value with default</a:t>
            </a:r>
            <a:endParaRPr lang="en-IN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AE4B816-6B77-47D4-9E19-216FFE67DB37}"/>
              </a:ext>
            </a:extLst>
          </p:cNvPr>
          <p:cNvSpPr txBox="1"/>
          <p:nvPr/>
        </p:nvSpPr>
        <p:spPr>
          <a:xfrm>
            <a:off x="11139782" y="2490252"/>
            <a:ext cx="1447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 ARM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1337760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59B7696-018A-485F-8976-78FE775E07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C70261-DCF8-4A97-9502-E8EEF2364CDE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  <p:pic>
        <p:nvPicPr>
          <p:cNvPr id="6" name="Graphic 5" descr="Computer">
            <a:extLst>
              <a:ext uri="{FF2B5EF4-FFF2-40B4-BE49-F238E27FC236}">
                <a16:creationId xmlns:a16="http://schemas.microsoft.com/office/drawing/2014/main" id="{E7407A58-1297-459B-8FE4-28154EF74F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72200" y="2590800"/>
            <a:ext cx="914400" cy="914400"/>
          </a:xfrm>
          <a:prstGeom prst="rect">
            <a:avLst/>
          </a:prstGeom>
        </p:spPr>
      </p:pic>
      <p:pic>
        <p:nvPicPr>
          <p:cNvPr id="8" name="Graphic 7" descr="Wireless router">
            <a:extLst>
              <a:ext uri="{FF2B5EF4-FFF2-40B4-BE49-F238E27FC236}">
                <a16:creationId xmlns:a16="http://schemas.microsoft.com/office/drawing/2014/main" id="{F2A951A6-6360-4136-A12D-8AF9AE1D4B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43400" y="1676400"/>
            <a:ext cx="914400" cy="914400"/>
          </a:xfrm>
          <a:prstGeom prst="rect">
            <a:avLst/>
          </a:prstGeom>
        </p:spPr>
      </p:pic>
      <p:pic>
        <p:nvPicPr>
          <p:cNvPr id="10" name="Graphic 9" descr="Processor">
            <a:extLst>
              <a:ext uri="{FF2B5EF4-FFF2-40B4-BE49-F238E27FC236}">
                <a16:creationId xmlns:a16="http://schemas.microsoft.com/office/drawing/2014/main" id="{2C1B98B2-7D14-4A20-A72A-A61711C8A1E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057400" y="2590800"/>
            <a:ext cx="914400" cy="914400"/>
          </a:xfrm>
          <a:prstGeom prst="rect">
            <a:avLst/>
          </a:prstGeom>
        </p:spPr>
      </p:pic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4BFC75BB-92DA-4310-8A41-699F0EC69287}"/>
              </a:ext>
            </a:extLst>
          </p:cNvPr>
          <p:cNvCxnSpPr>
            <a:cxnSpLocks/>
            <a:stCxn id="10" idx="0"/>
            <a:endCxn id="8" idx="1"/>
          </p:cNvCxnSpPr>
          <p:nvPr/>
        </p:nvCxnSpPr>
        <p:spPr>
          <a:xfrm rot="5400000" flipH="1" flipV="1">
            <a:off x="3200400" y="1447800"/>
            <a:ext cx="457200" cy="1828800"/>
          </a:xfrm>
          <a:prstGeom prst="bentConnector2">
            <a:avLst/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D45941F1-E872-4033-9D29-A89D5E2C98A3}"/>
              </a:ext>
            </a:extLst>
          </p:cNvPr>
          <p:cNvCxnSpPr>
            <a:cxnSpLocks/>
            <a:stCxn id="6" idx="0"/>
            <a:endCxn id="8" idx="3"/>
          </p:cNvCxnSpPr>
          <p:nvPr/>
        </p:nvCxnSpPr>
        <p:spPr>
          <a:xfrm rot="16200000" flipV="1">
            <a:off x="5715000" y="1676400"/>
            <a:ext cx="457200" cy="1371600"/>
          </a:xfrm>
          <a:prstGeom prst="bentConnector2">
            <a:avLst/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8762CCC-F599-49A5-8EDE-13CD0CCAA2CA}"/>
              </a:ext>
            </a:extLst>
          </p:cNvPr>
          <p:cNvSpPr txBox="1"/>
          <p:nvPr/>
        </p:nvSpPr>
        <p:spPr>
          <a:xfrm>
            <a:off x="1684885" y="3519100"/>
            <a:ext cx="16594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EVM</a:t>
            </a:r>
          </a:p>
          <a:p>
            <a:pPr algn="ctr"/>
            <a:r>
              <a:rPr lang="en-US" dirty="0"/>
              <a:t>192.168.1.100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A562811-7B83-45E3-B833-D7B65F9D9E49}"/>
              </a:ext>
            </a:extLst>
          </p:cNvPr>
          <p:cNvSpPr txBox="1"/>
          <p:nvPr/>
        </p:nvSpPr>
        <p:spPr>
          <a:xfrm>
            <a:off x="5799685" y="3522114"/>
            <a:ext cx="16594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HOST PC</a:t>
            </a:r>
          </a:p>
          <a:p>
            <a:pPr algn="ctr"/>
            <a:r>
              <a:rPr lang="en-US" dirty="0"/>
              <a:t>192.168.1.101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849B725-AAED-48A4-BB92-ED0507FD5C15}"/>
              </a:ext>
            </a:extLst>
          </p:cNvPr>
          <p:cNvSpPr txBox="1"/>
          <p:nvPr/>
        </p:nvSpPr>
        <p:spPr>
          <a:xfrm>
            <a:off x="3839828" y="2590800"/>
            <a:ext cx="184345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ROUTER with</a:t>
            </a:r>
          </a:p>
          <a:p>
            <a:pPr algn="ctr"/>
            <a:r>
              <a:rPr lang="en-US" dirty="0"/>
              <a:t>DHCP SERVER</a:t>
            </a:r>
          </a:p>
          <a:p>
            <a:pPr algn="ctr"/>
            <a:r>
              <a:rPr lang="en-US" dirty="0"/>
              <a:t>192.168.1.1</a:t>
            </a:r>
          </a:p>
        </p:txBody>
      </p:sp>
    </p:spTree>
    <p:extLst>
      <p:ext uri="{BB962C8B-B14F-4D97-AF65-F5344CB8AC3E}">
        <p14:creationId xmlns:p14="http://schemas.microsoft.com/office/powerpoint/2010/main" val="4672872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4A6430-DCB1-4121-9E03-F1FEF140CE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C70261-DCF8-4A97-9502-E8EEF2364CDE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8894F2-2C91-49F2-84BA-E919423F9F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148590"/>
            <a:ext cx="9586800" cy="665313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9651B19-6177-4125-82F1-5514CB276EA7}"/>
              </a:ext>
            </a:extLst>
          </p:cNvPr>
          <p:cNvSpPr/>
          <p:nvPr/>
        </p:nvSpPr>
        <p:spPr>
          <a:xfrm>
            <a:off x="7162800" y="4114800"/>
            <a:ext cx="4176600" cy="3810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F7A3C1C-80A2-46E0-AB3B-57888406C839}"/>
              </a:ext>
            </a:extLst>
          </p:cNvPr>
          <p:cNvSpPr/>
          <p:nvPr/>
        </p:nvSpPr>
        <p:spPr>
          <a:xfrm>
            <a:off x="2057400" y="4648200"/>
            <a:ext cx="2133600" cy="304800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545A257-26D6-41D7-83EB-FFDB299A68BD}"/>
              </a:ext>
            </a:extLst>
          </p:cNvPr>
          <p:cNvSpPr/>
          <p:nvPr/>
        </p:nvSpPr>
        <p:spPr>
          <a:xfrm>
            <a:off x="2133600" y="6324600"/>
            <a:ext cx="2133600" cy="304800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686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1FC852-7E7B-407D-BEBA-387E923C87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C70261-DCF8-4A97-9502-E8EEF2364CDE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8DF945E-62C6-495D-A42C-8C0C0E8F948F}"/>
              </a:ext>
            </a:extLst>
          </p:cNvPr>
          <p:cNvSpPr/>
          <p:nvPr/>
        </p:nvSpPr>
        <p:spPr>
          <a:xfrm>
            <a:off x="1676400" y="2819400"/>
            <a:ext cx="121920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EPWM 0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6A127E6-90F0-4545-BA8D-568418ABA38A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2895600" y="3124200"/>
            <a:ext cx="609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979C900-5539-48FC-B46D-79BCFCA3A9C7}"/>
              </a:ext>
            </a:extLst>
          </p:cNvPr>
          <p:cNvCxnSpPr>
            <a:cxnSpLocks/>
          </p:cNvCxnSpPr>
          <p:nvPr/>
        </p:nvCxnSpPr>
        <p:spPr>
          <a:xfrm>
            <a:off x="3505200" y="1905000"/>
            <a:ext cx="0" cy="2438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2DBA5173-08F8-4EDB-B734-2DC7EA08EF78}"/>
              </a:ext>
            </a:extLst>
          </p:cNvPr>
          <p:cNvSpPr/>
          <p:nvPr/>
        </p:nvSpPr>
        <p:spPr>
          <a:xfrm>
            <a:off x="4419601" y="1828800"/>
            <a:ext cx="1188720" cy="10667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ADC 0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A1862C2-1E01-4587-8619-B5168DA1B3DF}"/>
              </a:ext>
            </a:extLst>
          </p:cNvPr>
          <p:cNvSpPr/>
          <p:nvPr/>
        </p:nvSpPr>
        <p:spPr>
          <a:xfrm>
            <a:off x="4419600" y="3352801"/>
            <a:ext cx="1188720" cy="10667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ADC 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FDBBA2A-0011-49DC-94EA-4CE73DB56E0A}"/>
              </a:ext>
            </a:extLst>
          </p:cNvPr>
          <p:cNvSpPr txBox="1"/>
          <p:nvPr/>
        </p:nvSpPr>
        <p:spPr>
          <a:xfrm>
            <a:off x="2833280" y="2854522"/>
            <a:ext cx="7342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SOC A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F78775A-4944-4710-8A8A-F7E70BC290C6}"/>
              </a:ext>
            </a:extLst>
          </p:cNvPr>
          <p:cNvSpPr txBox="1"/>
          <p:nvPr/>
        </p:nvSpPr>
        <p:spPr>
          <a:xfrm>
            <a:off x="3590638" y="1645193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 SOC0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2DDA048-48AF-43F1-B463-2809E81E864F}"/>
              </a:ext>
            </a:extLst>
          </p:cNvPr>
          <p:cNvSpPr txBox="1"/>
          <p:nvPr/>
        </p:nvSpPr>
        <p:spPr>
          <a:xfrm>
            <a:off x="3590638" y="2109432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 SOC1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DB9BF82-8A44-4FCA-8EF8-CF607985BD6E}"/>
              </a:ext>
            </a:extLst>
          </p:cNvPr>
          <p:cNvSpPr txBox="1"/>
          <p:nvPr/>
        </p:nvSpPr>
        <p:spPr>
          <a:xfrm>
            <a:off x="3603262" y="2545939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 SOC2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6517977-7893-45B0-81AC-A11F2A90AB6D}"/>
              </a:ext>
            </a:extLst>
          </p:cNvPr>
          <p:cNvSpPr txBox="1"/>
          <p:nvPr/>
        </p:nvSpPr>
        <p:spPr>
          <a:xfrm>
            <a:off x="3600761" y="4062297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 SOC2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F78B0EF-E05B-49FE-B26B-2765DB4048AF}"/>
              </a:ext>
            </a:extLst>
          </p:cNvPr>
          <p:cNvSpPr txBox="1"/>
          <p:nvPr/>
        </p:nvSpPr>
        <p:spPr>
          <a:xfrm>
            <a:off x="3601722" y="3625226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 SOC1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43FAEE5-33B7-4122-BB78-6484CB22DF89}"/>
              </a:ext>
            </a:extLst>
          </p:cNvPr>
          <p:cNvSpPr txBox="1"/>
          <p:nvPr/>
        </p:nvSpPr>
        <p:spPr>
          <a:xfrm>
            <a:off x="3601389" y="3162299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 SOC0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F3E9635-ABBB-42B2-BB28-87F4F5A3DA3F}"/>
              </a:ext>
            </a:extLst>
          </p:cNvPr>
          <p:cNvCxnSpPr/>
          <p:nvPr/>
        </p:nvCxnSpPr>
        <p:spPr>
          <a:xfrm>
            <a:off x="5608320" y="1905000"/>
            <a:ext cx="5638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03AE267-2269-41B1-BE6D-9D05845C2A50}"/>
              </a:ext>
            </a:extLst>
          </p:cNvPr>
          <p:cNvCxnSpPr/>
          <p:nvPr/>
        </p:nvCxnSpPr>
        <p:spPr>
          <a:xfrm>
            <a:off x="5608320" y="2362200"/>
            <a:ext cx="5638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978498B-13EF-437B-B0DE-870E4741C127}"/>
              </a:ext>
            </a:extLst>
          </p:cNvPr>
          <p:cNvCxnSpPr/>
          <p:nvPr/>
        </p:nvCxnSpPr>
        <p:spPr>
          <a:xfrm>
            <a:off x="5608320" y="2819400"/>
            <a:ext cx="5638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4013FBB2-5E0F-49CA-8AED-99D20146B408}"/>
              </a:ext>
            </a:extLst>
          </p:cNvPr>
          <p:cNvCxnSpPr/>
          <p:nvPr/>
        </p:nvCxnSpPr>
        <p:spPr>
          <a:xfrm>
            <a:off x="5617928" y="4343400"/>
            <a:ext cx="5638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7987C379-342C-488E-89F4-389169D59C62}"/>
              </a:ext>
            </a:extLst>
          </p:cNvPr>
          <p:cNvCxnSpPr/>
          <p:nvPr/>
        </p:nvCxnSpPr>
        <p:spPr>
          <a:xfrm>
            <a:off x="5617928" y="3886200"/>
            <a:ext cx="5638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A3716A7-28EA-4E21-B688-7923D2221CE3}"/>
              </a:ext>
            </a:extLst>
          </p:cNvPr>
          <p:cNvCxnSpPr/>
          <p:nvPr/>
        </p:nvCxnSpPr>
        <p:spPr>
          <a:xfrm>
            <a:off x="5608320" y="3429168"/>
            <a:ext cx="5638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7FF05758-B9C8-4BC5-931A-62C8D9BAFB8D}"/>
              </a:ext>
            </a:extLst>
          </p:cNvPr>
          <p:cNvSpPr/>
          <p:nvPr/>
        </p:nvSpPr>
        <p:spPr>
          <a:xfrm>
            <a:off x="6181808" y="1774403"/>
            <a:ext cx="1219200" cy="3077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RESULT0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F9686FA-0D66-4337-A3D8-81402D2450A8}"/>
              </a:ext>
            </a:extLst>
          </p:cNvPr>
          <p:cNvSpPr/>
          <p:nvPr/>
        </p:nvSpPr>
        <p:spPr>
          <a:xfrm>
            <a:off x="6172200" y="2206823"/>
            <a:ext cx="1219200" cy="3077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RESULT1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5C36272E-2E19-4B33-8536-242D884B3129}"/>
              </a:ext>
            </a:extLst>
          </p:cNvPr>
          <p:cNvSpPr/>
          <p:nvPr/>
        </p:nvSpPr>
        <p:spPr>
          <a:xfrm>
            <a:off x="6181808" y="2647794"/>
            <a:ext cx="1219200" cy="3077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RESULT2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BB517C4-08D3-4E8A-9044-3B4FFE99B042}"/>
              </a:ext>
            </a:extLst>
          </p:cNvPr>
          <p:cNvSpPr/>
          <p:nvPr/>
        </p:nvSpPr>
        <p:spPr>
          <a:xfrm>
            <a:off x="6181808" y="3258713"/>
            <a:ext cx="1219200" cy="3077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RESULT0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74FB39A-2200-4503-85CD-5CC683805F37}"/>
              </a:ext>
            </a:extLst>
          </p:cNvPr>
          <p:cNvSpPr/>
          <p:nvPr/>
        </p:nvSpPr>
        <p:spPr>
          <a:xfrm>
            <a:off x="6201355" y="3732311"/>
            <a:ext cx="1219200" cy="3077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RESULT1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6F36A0CD-9ED7-48F3-AE0D-4E3BE32EF0F1}"/>
              </a:ext>
            </a:extLst>
          </p:cNvPr>
          <p:cNvSpPr/>
          <p:nvPr/>
        </p:nvSpPr>
        <p:spPr>
          <a:xfrm>
            <a:off x="6201355" y="4182564"/>
            <a:ext cx="1219200" cy="3077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RESULT2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1DC8883-C497-4094-81DF-590AB2F3ACC7}"/>
              </a:ext>
            </a:extLst>
          </p:cNvPr>
          <p:cNvCxnSpPr>
            <a:cxnSpLocks/>
          </p:cNvCxnSpPr>
          <p:nvPr/>
        </p:nvCxnSpPr>
        <p:spPr>
          <a:xfrm>
            <a:off x="3505200" y="1905000"/>
            <a:ext cx="914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2B6EC5C-F8D9-4790-9BB1-C6595D5A9069}"/>
              </a:ext>
            </a:extLst>
          </p:cNvPr>
          <p:cNvCxnSpPr>
            <a:cxnSpLocks/>
          </p:cNvCxnSpPr>
          <p:nvPr/>
        </p:nvCxnSpPr>
        <p:spPr>
          <a:xfrm>
            <a:off x="3505200" y="2360711"/>
            <a:ext cx="914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023DED55-3220-419D-A643-1334A575A38F}"/>
              </a:ext>
            </a:extLst>
          </p:cNvPr>
          <p:cNvCxnSpPr>
            <a:cxnSpLocks/>
          </p:cNvCxnSpPr>
          <p:nvPr/>
        </p:nvCxnSpPr>
        <p:spPr>
          <a:xfrm>
            <a:off x="3505200" y="2811621"/>
            <a:ext cx="914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EB63861D-AB43-46E7-BCE6-FF43DF938F4A}"/>
              </a:ext>
            </a:extLst>
          </p:cNvPr>
          <p:cNvCxnSpPr>
            <a:cxnSpLocks/>
          </p:cNvCxnSpPr>
          <p:nvPr/>
        </p:nvCxnSpPr>
        <p:spPr>
          <a:xfrm>
            <a:off x="3505200" y="3429000"/>
            <a:ext cx="914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1D71DDD6-B982-4956-95E7-C2005A124FBC}"/>
              </a:ext>
            </a:extLst>
          </p:cNvPr>
          <p:cNvCxnSpPr>
            <a:cxnSpLocks/>
          </p:cNvCxnSpPr>
          <p:nvPr/>
        </p:nvCxnSpPr>
        <p:spPr>
          <a:xfrm>
            <a:off x="3505199" y="3886200"/>
            <a:ext cx="914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FEED886E-FDCD-4622-A0C2-6F36C70CEF28}"/>
              </a:ext>
            </a:extLst>
          </p:cNvPr>
          <p:cNvCxnSpPr>
            <a:cxnSpLocks/>
          </p:cNvCxnSpPr>
          <p:nvPr/>
        </p:nvCxnSpPr>
        <p:spPr>
          <a:xfrm>
            <a:off x="3505199" y="4343399"/>
            <a:ext cx="914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B187D6ED-E070-421B-A9D3-58785CE47549}"/>
              </a:ext>
            </a:extLst>
          </p:cNvPr>
          <p:cNvSpPr/>
          <p:nvPr/>
        </p:nvSpPr>
        <p:spPr>
          <a:xfrm>
            <a:off x="3220540" y="481802"/>
            <a:ext cx="490119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Consolas" panose="020B0609020204030204" pitchFamily="49" charset="0"/>
              </a:rPr>
              <a:t>AM263 - </a:t>
            </a:r>
            <a:r>
              <a:rPr lang="en-US" b="1" dirty="0"/>
              <a:t>ADC Multiple SOC EPWM </a:t>
            </a:r>
            <a:r>
              <a:rPr lang="en-US" b="1" dirty="0">
                <a:latin typeface="Consolas" panose="020B0609020204030204" pitchFamily="49" charset="0"/>
              </a:rPr>
              <a:t>Example</a:t>
            </a:r>
            <a:endParaRPr lang="en-US" b="0" dirty="0"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049055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1FC852-7E7B-407D-BEBA-387E923C87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C70261-DCF8-4A97-9502-E8EEF2364CDE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8DF945E-62C6-495D-A42C-8C0C0E8F948F}"/>
              </a:ext>
            </a:extLst>
          </p:cNvPr>
          <p:cNvSpPr/>
          <p:nvPr/>
        </p:nvSpPr>
        <p:spPr>
          <a:xfrm>
            <a:off x="1676400" y="2819400"/>
            <a:ext cx="121920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EPWM 0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6A127E6-90F0-4545-BA8D-568418ABA38A}"/>
              </a:ext>
            </a:extLst>
          </p:cNvPr>
          <p:cNvCxnSpPr>
            <a:cxnSpLocks/>
          </p:cNvCxnSpPr>
          <p:nvPr/>
        </p:nvCxnSpPr>
        <p:spPr>
          <a:xfrm>
            <a:off x="2895600" y="3100045"/>
            <a:ext cx="609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979C900-5539-48FC-B46D-79BCFCA3A9C7}"/>
              </a:ext>
            </a:extLst>
          </p:cNvPr>
          <p:cNvCxnSpPr>
            <a:cxnSpLocks/>
          </p:cNvCxnSpPr>
          <p:nvPr/>
        </p:nvCxnSpPr>
        <p:spPr>
          <a:xfrm>
            <a:off x="3505200" y="1905000"/>
            <a:ext cx="0" cy="2438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2DBA5173-08F8-4EDB-B734-2DC7EA08EF78}"/>
              </a:ext>
            </a:extLst>
          </p:cNvPr>
          <p:cNvSpPr/>
          <p:nvPr/>
        </p:nvSpPr>
        <p:spPr>
          <a:xfrm>
            <a:off x="4419601" y="1828800"/>
            <a:ext cx="1188720" cy="25145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ADC 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FDBBA2A-0011-49DC-94EA-4CE73DB56E0A}"/>
              </a:ext>
            </a:extLst>
          </p:cNvPr>
          <p:cNvSpPr txBox="1"/>
          <p:nvPr/>
        </p:nvSpPr>
        <p:spPr>
          <a:xfrm>
            <a:off x="2851401" y="2773223"/>
            <a:ext cx="7342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SOC A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F78775A-4944-4710-8A8A-F7E70BC290C6}"/>
              </a:ext>
            </a:extLst>
          </p:cNvPr>
          <p:cNvSpPr txBox="1"/>
          <p:nvPr/>
        </p:nvSpPr>
        <p:spPr>
          <a:xfrm>
            <a:off x="3590638" y="1645193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 SOC0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2DDA048-48AF-43F1-B463-2809E81E864F}"/>
              </a:ext>
            </a:extLst>
          </p:cNvPr>
          <p:cNvSpPr txBox="1"/>
          <p:nvPr/>
        </p:nvSpPr>
        <p:spPr>
          <a:xfrm>
            <a:off x="3590638" y="2109432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 SOC1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DB9BF82-8A44-4FCA-8EF8-CF607985BD6E}"/>
              </a:ext>
            </a:extLst>
          </p:cNvPr>
          <p:cNvSpPr txBox="1"/>
          <p:nvPr/>
        </p:nvSpPr>
        <p:spPr>
          <a:xfrm>
            <a:off x="3581400" y="2839443"/>
            <a:ext cx="8226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 SOC12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F3E9635-ABBB-42B2-BB28-87F4F5A3DA3F}"/>
              </a:ext>
            </a:extLst>
          </p:cNvPr>
          <p:cNvCxnSpPr/>
          <p:nvPr/>
        </p:nvCxnSpPr>
        <p:spPr>
          <a:xfrm>
            <a:off x="5608320" y="1905000"/>
            <a:ext cx="5638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03AE267-2269-41B1-BE6D-9D05845C2A50}"/>
              </a:ext>
            </a:extLst>
          </p:cNvPr>
          <p:cNvCxnSpPr/>
          <p:nvPr/>
        </p:nvCxnSpPr>
        <p:spPr>
          <a:xfrm>
            <a:off x="5608320" y="2362200"/>
            <a:ext cx="5638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978498B-13EF-437B-B0DE-870E4741C127}"/>
              </a:ext>
            </a:extLst>
          </p:cNvPr>
          <p:cNvCxnSpPr/>
          <p:nvPr/>
        </p:nvCxnSpPr>
        <p:spPr>
          <a:xfrm>
            <a:off x="5598712" y="3665393"/>
            <a:ext cx="5638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7FF05758-B9C8-4BC5-931A-62C8D9BAFB8D}"/>
              </a:ext>
            </a:extLst>
          </p:cNvPr>
          <p:cNvSpPr/>
          <p:nvPr/>
        </p:nvSpPr>
        <p:spPr>
          <a:xfrm>
            <a:off x="6181808" y="1774403"/>
            <a:ext cx="1219200" cy="3077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RESULT0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F9686FA-0D66-4337-A3D8-81402D2450A8}"/>
              </a:ext>
            </a:extLst>
          </p:cNvPr>
          <p:cNvSpPr/>
          <p:nvPr/>
        </p:nvSpPr>
        <p:spPr>
          <a:xfrm>
            <a:off x="6172200" y="2206823"/>
            <a:ext cx="1219200" cy="3077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RESULT1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5C36272E-2E19-4B33-8536-242D884B3129}"/>
              </a:ext>
            </a:extLst>
          </p:cNvPr>
          <p:cNvSpPr/>
          <p:nvPr/>
        </p:nvSpPr>
        <p:spPr>
          <a:xfrm>
            <a:off x="6172200" y="3493787"/>
            <a:ext cx="1219200" cy="3077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RESULT2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1DC8883-C497-4094-81DF-590AB2F3ACC7}"/>
              </a:ext>
            </a:extLst>
          </p:cNvPr>
          <p:cNvCxnSpPr>
            <a:cxnSpLocks/>
          </p:cNvCxnSpPr>
          <p:nvPr/>
        </p:nvCxnSpPr>
        <p:spPr>
          <a:xfrm>
            <a:off x="3505200" y="1905000"/>
            <a:ext cx="914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2B6EC5C-F8D9-4790-9BB1-C6595D5A9069}"/>
              </a:ext>
            </a:extLst>
          </p:cNvPr>
          <p:cNvCxnSpPr>
            <a:cxnSpLocks/>
          </p:cNvCxnSpPr>
          <p:nvPr/>
        </p:nvCxnSpPr>
        <p:spPr>
          <a:xfrm>
            <a:off x="3505200" y="2360711"/>
            <a:ext cx="914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023DED55-3220-419D-A643-1334A575A38F}"/>
              </a:ext>
            </a:extLst>
          </p:cNvPr>
          <p:cNvCxnSpPr>
            <a:cxnSpLocks/>
          </p:cNvCxnSpPr>
          <p:nvPr/>
        </p:nvCxnSpPr>
        <p:spPr>
          <a:xfrm>
            <a:off x="3512826" y="3105125"/>
            <a:ext cx="914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B187D6ED-E070-421B-A9D3-58785CE47549}"/>
              </a:ext>
            </a:extLst>
          </p:cNvPr>
          <p:cNvSpPr/>
          <p:nvPr/>
        </p:nvSpPr>
        <p:spPr>
          <a:xfrm>
            <a:off x="2284012" y="981796"/>
            <a:ext cx="58357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Consolas" panose="020B0609020204030204" pitchFamily="49" charset="0"/>
              </a:rPr>
              <a:t>AM263 - </a:t>
            </a:r>
            <a:r>
              <a:rPr lang="en-US" b="1" dirty="0"/>
              <a:t>ADC Burst Mode Oversampling </a:t>
            </a:r>
            <a:r>
              <a:rPr lang="en-US" b="1" dirty="0">
                <a:latin typeface="Consolas" panose="020B0609020204030204" pitchFamily="49" charset="0"/>
              </a:rPr>
              <a:t>Example</a:t>
            </a:r>
            <a:endParaRPr lang="en-US" b="0" dirty="0">
              <a:effectLst/>
              <a:latin typeface="Consolas" panose="020B0609020204030204" pitchFamily="49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29D9A3F-AEC8-4154-93E7-86270DA71C61}"/>
              </a:ext>
            </a:extLst>
          </p:cNvPr>
          <p:cNvSpPr txBox="1"/>
          <p:nvPr/>
        </p:nvSpPr>
        <p:spPr>
          <a:xfrm>
            <a:off x="3590638" y="3228900"/>
            <a:ext cx="8226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 SOC13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4667F86-A211-4DEE-A40A-AF823DA7A36A}"/>
              </a:ext>
            </a:extLst>
          </p:cNvPr>
          <p:cNvSpPr txBox="1"/>
          <p:nvPr/>
        </p:nvSpPr>
        <p:spPr>
          <a:xfrm>
            <a:off x="3585641" y="3626538"/>
            <a:ext cx="8226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 SOC14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59BEFFE-80D5-4DDD-967D-7D711A4AB39B}"/>
              </a:ext>
            </a:extLst>
          </p:cNvPr>
          <p:cNvSpPr txBox="1"/>
          <p:nvPr/>
        </p:nvSpPr>
        <p:spPr>
          <a:xfrm>
            <a:off x="3598265" y="4063045"/>
            <a:ext cx="8226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 SOC15</a:t>
            </a: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FE0ACC35-4E9B-4AAE-B2FF-30850A620E9A}"/>
              </a:ext>
            </a:extLst>
          </p:cNvPr>
          <p:cNvCxnSpPr>
            <a:cxnSpLocks/>
          </p:cNvCxnSpPr>
          <p:nvPr/>
        </p:nvCxnSpPr>
        <p:spPr>
          <a:xfrm>
            <a:off x="3505200" y="3488707"/>
            <a:ext cx="914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914A22D1-87E0-4520-A3A2-B56877487804}"/>
              </a:ext>
            </a:extLst>
          </p:cNvPr>
          <p:cNvCxnSpPr>
            <a:cxnSpLocks/>
          </p:cNvCxnSpPr>
          <p:nvPr/>
        </p:nvCxnSpPr>
        <p:spPr>
          <a:xfrm>
            <a:off x="3500203" y="3877817"/>
            <a:ext cx="914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9DD0A75F-1588-44B8-9A3E-714E0E20A49D}"/>
              </a:ext>
            </a:extLst>
          </p:cNvPr>
          <p:cNvCxnSpPr>
            <a:cxnSpLocks/>
          </p:cNvCxnSpPr>
          <p:nvPr/>
        </p:nvCxnSpPr>
        <p:spPr>
          <a:xfrm>
            <a:off x="3500203" y="4328727"/>
            <a:ext cx="914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9F6AAFDE-2222-4E0B-8512-15F80C4D108A}"/>
              </a:ext>
            </a:extLst>
          </p:cNvPr>
          <p:cNvSpPr/>
          <p:nvPr/>
        </p:nvSpPr>
        <p:spPr>
          <a:xfrm>
            <a:off x="3598265" y="2839444"/>
            <a:ext cx="934620" cy="2570754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  <a:p>
            <a:pPr algn="ctr"/>
            <a:endParaRPr lang="en-US" sz="1200" dirty="0">
              <a:solidFill>
                <a:schemeClr val="tx1"/>
              </a:solidFill>
            </a:endParaRPr>
          </a:p>
          <a:p>
            <a:pPr algn="ctr"/>
            <a:endParaRPr lang="en-US" sz="1200" dirty="0">
              <a:solidFill>
                <a:schemeClr val="tx1"/>
              </a:solidFill>
            </a:endParaRPr>
          </a:p>
          <a:p>
            <a:pPr algn="ctr"/>
            <a:endParaRPr lang="en-US" sz="1200" dirty="0">
              <a:solidFill>
                <a:schemeClr val="tx1"/>
              </a:solidFill>
            </a:endParaRPr>
          </a:p>
          <a:p>
            <a:pPr algn="ctr"/>
            <a:endParaRPr lang="en-US" sz="1200" dirty="0">
              <a:solidFill>
                <a:schemeClr val="tx1"/>
              </a:solidFill>
            </a:endParaRPr>
          </a:p>
          <a:p>
            <a:pPr algn="ctr"/>
            <a:endParaRPr lang="en-US" sz="1200" dirty="0">
              <a:solidFill>
                <a:schemeClr val="tx1"/>
              </a:solidFill>
            </a:endParaRPr>
          </a:p>
          <a:p>
            <a:pPr algn="ctr"/>
            <a:endParaRPr lang="en-US" sz="1200" dirty="0">
              <a:solidFill>
                <a:schemeClr val="tx1"/>
              </a:solidFill>
            </a:endParaRPr>
          </a:p>
          <a:p>
            <a:pPr algn="ctr"/>
            <a:endParaRPr lang="en-US" sz="1200" dirty="0">
              <a:solidFill>
                <a:schemeClr val="tx1"/>
              </a:solidFill>
            </a:endParaRPr>
          </a:p>
          <a:p>
            <a:pPr algn="ctr"/>
            <a:endParaRPr lang="en-US" sz="1200" dirty="0">
              <a:solidFill>
                <a:schemeClr val="tx1"/>
              </a:solidFill>
            </a:endParaRP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Burst mode enabled</a:t>
            </a:r>
          </a:p>
        </p:txBody>
      </p:sp>
    </p:spTree>
    <p:extLst>
      <p:ext uri="{BB962C8B-B14F-4D97-AF65-F5344CB8AC3E}">
        <p14:creationId xmlns:p14="http://schemas.microsoft.com/office/powerpoint/2010/main" val="2067088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Rectangle 67">
            <a:extLst>
              <a:ext uri="{FF2B5EF4-FFF2-40B4-BE49-F238E27FC236}">
                <a16:creationId xmlns:a16="http://schemas.microsoft.com/office/drawing/2014/main" id="{CF7CED49-8452-49C2-9532-88C049E048CF}"/>
              </a:ext>
            </a:extLst>
          </p:cNvPr>
          <p:cNvSpPr/>
          <p:nvPr/>
        </p:nvSpPr>
        <p:spPr>
          <a:xfrm>
            <a:off x="0" y="7391400"/>
            <a:ext cx="14630400" cy="838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C70261-DCF8-4A97-9502-E8EEF2364CDE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817096" y="-681131"/>
            <a:ext cx="2279326" cy="4906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Rectangle 27"/>
          <p:cNvSpPr/>
          <p:nvPr/>
        </p:nvSpPr>
        <p:spPr>
          <a:xfrm>
            <a:off x="655718" y="1347569"/>
            <a:ext cx="1981200" cy="6096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744618" y="1423769"/>
            <a:ext cx="1524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973218" y="1423769"/>
            <a:ext cx="1524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1189118" y="1652369"/>
            <a:ext cx="1524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1417718" y="1423769"/>
            <a:ext cx="1524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1646318" y="1423769"/>
            <a:ext cx="1524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874918" y="1423769"/>
            <a:ext cx="1524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 38"/>
          <p:cNvSpPr/>
          <p:nvPr/>
        </p:nvSpPr>
        <p:spPr>
          <a:xfrm>
            <a:off x="2090818" y="1423769"/>
            <a:ext cx="1524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2319418" y="1423769"/>
            <a:ext cx="1524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TextBox 49"/>
          <p:cNvSpPr txBox="1"/>
          <p:nvPr/>
        </p:nvSpPr>
        <p:spPr>
          <a:xfrm>
            <a:off x="655718" y="2911973"/>
            <a:ext cx="1981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BOOTMODE</a:t>
            </a:r>
          </a:p>
          <a:p>
            <a:pPr algn="ctr"/>
            <a:r>
              <a:rPr lang="en-US" dirty="0"/>
              <a:t>0:7 (SW2)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3246518" y="2874808"/>
            <a:ext cx="1981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BOOTMODE</a:t>
            </a:r>
          </a:p>
          <a:p>
            <a:pPr algn="ctr"/>
            <a:r>
              <a:rPr lang="en-US" dirty="0"/>
              <a:t>8:15 (SW3)</a:t>
            </a:r>
          </a:p>
        </p:txBody>
      </p:sp>
      <p:sp>
        <p:nvSpPr>
          <p:cNvPr id="52" name="Rectangle 51"/>
          <p:cNvSpPr/>
          <p:nvPr/>
        </p:nvSpPr>
        <p:spPr>
          <a:xfrm>
            <a:off x="3221118" y="1327809"/>
            <a:ext cx="1981200" cy="6096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tangle 52"/>
          <p:cNvSpPr/>
          <p:nvPr/>
        </p:nvSpPr>
        <p:spPr>
          <a:xfrm>
            <a:off x="3310018" y="1676349"/>
            <a:ext cx="1524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3538618" y="1676349"/>
            <a:ext cx="1524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Rectangle 54"/>
          <p:cNvSpPr/>
          <p:nvPr/>
        </p:nvSpPr>
        <p:spPr>
          <a:xfrm>
            <a:off x="3754518" y="1676349"/>
            <a:ext cx="1524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3983118" y="1676349"/>
            <a:ext cx="1524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>
            <a:off x="4211718" y="1676349"/>
            <a:ext cx="1524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Rectangle 57"/>
          <p:cNvSpPr/>
          <p:nvPr/>
        </p:nvSpPr>
        <p:spPr>
          <a:xfrm>
            <a:off x="4440318" y="1676349"/>
            <a:ext cx="1524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Rectangle 58"/>
          <p:cNvSpPr/>
          <p:nvPr/>
        </p:nvSpPr>
        <p:spPr>
          <a:xfrm>
            <a:off x="4656218" y="1676349"/>
            <a:ext cx="1524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4884818" y="1676349"/>
            <a:ext cx="1524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48" name="TextBox 2047"/>
          <p:cNvSpPr txBox="1"/>
          <p:nvPr/>
        </p:nvSpPr>
        <p:spPr>
          <a:xfrm>
            <a:off x="1951118" y="3664706"/>
            <a:ext cx="2078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 BOOT MODE</a:t>
            </a:r>
          </a:p>
        </p:txBody>
      </p:sp>
      <p:pic>
        <p:nvPicPr>
          <p:cNvPr id="25" name="Picture 2">
            <a:extLst>
              <a:ext uri="{FF2B5EF4-FFF2-40B4-BE49-F238E27FC236}">
                <a16:creationId xmlns:a16="http://schemas.microsoft.com/office/drawing/2014/main" id="{DC1920C5-7A3C-4F97-9964-877E27B404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817096" y="3066451"/>
            <a:ext cx="2279326" cy="4906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EB39A278-D914-442F-8FA5-904EF5AAF100}"/>
              </a:ext>
            </a:extLst>
          </p:cNvPr>
          <p:cNvSpPr/>
          <p:nvPr/>
        </p:nvSpPr>
        <p:spPr>
          <a:xfrm>
            <a:off x="655718" y="5095151"/>
            <a:ext cx="1981200" cy="6096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762AF66-1B42-4FDE-9719-CE7917CE9278}"/>
              </a:ext>
            </a:extLst>
          </p:cNvPr>
          <p:cNvSpPr/>
          <p:nvPr/>
        </p:nvSpPr>
        <p:spPr>
          <a:xfrm>
            <a:off x="744618" y="5171351"/>
            <a:ext cx="1524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AFFAA90-CFCF-45B0-88F2-4997FB76E9FF}"/>
              </a:ext>
            </a:extLst>
          </p:cNvPr>
          <p:cNvSpPr/>
          <p:nvPr/>
        </p:nvSpPr>
        <p:spPr>
          <a:xfrm>
            <a:off x="973218" y="5171351"/>
            <a:ext cx="1524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BE2B484-1FD8-4E33-9E5A-AF0FBC53FA2E}"/>
              </a:ext>
            </a:extLst>
          </p:cNvPr>
          <p:cNvSpPr/>
          <p:nvPr/>
        </p:nvSpPr>
        <p:spPr>
          <a:xfrm>
            <a:off x="1189118" y="5399951"/>
            <a:ext cx="1524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A8F9FE9-C8B4-4543-BFD3-6239AA3D9A19}"/>
              </a:ext>
            </a:extLst>
          </p:cNvPr>
          <p:cNvSpPr/>
          <p:nvPr/>
        </p:nvSpPr>
        <p:spPr>
          <a:xfrm>
            <a:off x="1417718" y="5171351"/>
            <a:ext cx="1524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5EEFB12-A763-4EAF-91B1-7B31E3578DDF}"/>
              </a:ext>
            </a:extLst>
          </p:cNvPr>
          <p:cNvSpPr/>
          <p:nvPr/>
        </p:nvSpPr>
        <p:spPr>
          <a:xfrm>
            <a:off x="1646318" y="5171351"/>
            <a:ext cx="1524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4A4CD36E-7C06-4246-98E8-481C2C2BA4DE}"/>
              </a:ext>
            </a:extLst>
          </p:cNvPr>
          <p:cNvSpPr/>
          <p:nvPr/>
        </p:nvSpPr>
        <p:spPr>
          <a:xfrm>
            <a:off x="1874918" y="5171351"/>
            <a:ext cx="1524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7A43DE6D-4242-4BA1-9668-99B664DCC5DB}"/>
              </a:ext>
            </a:extLst>
          </p:cNvPr>
          <p:cNvSpPr/>
          <p:nvPr/>
        </p:nvSpPr>
        <p:spPr>
          <a:xfrm>
            <a:off x="2090818" y="5399951"/>
            <a:ext cx="1524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A7D103E-155F-4A0A-B85F-B9B833202E08}"/>
              </a:ext>
            </a:extLst>
          </p:cNvPr>
          <p:cNvSpPr/>
          <p:nvPr/>
        </p:nvSpPr>
        <p:spPr>
          <a:xfrm>
            <a:off x="2324896" y="5399951"/>
            <a:ext cx="1524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70D0F43-9A73-419F-A72E-EA48026D0F37}"/>
              </a:ext>
            </a:extLst>
          </p:cNvPr>
          <p:cNvSpPr txBox="1"/>
          <p:nvPr/>
        </p:nvSpPr>
        <p:spPr>
          <a:xfrm>
            <a:off x="655718" y="6659555"/>
            <a:ext cx="1981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BOOTMODE</a:t>
            </a:r>
          </a:p>
          <a:p>
            <a:pPr algn="ctr"/>
            <a:r>
              <a:rPr lang="en-US" dirty="0"/>
              <a:t>0:7 (SW2)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5E2FAF4-2FCA-4423-A35F-CDA68C85C8C7}"/>
              </a:ext>
            </a:extLst>
          </p:cNvPr>
          <p:cNvSpPr txBox="1"/>
          <p:nvPr/>
        </p:nvSpPr>
        <p:spPr>
          <a:xfrm>
            <a:off x="3246518" y="6622390"/>
            <a:ext cx="1981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BOOTMODE</a:t>
            </a:r>
          </a:p>
          <a:p>
            <a:pPr algn="ctr"/>
            <a:r>
              <a:rPr lang="en-US" dirty="0"/>
              <a:t>8:15 (SW3)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555CFD79-8871-4F27-A1DA-9AA2CB6AE9CE}"/>
              </a:ext>
            </a:extLst>
          </p:cNvPr>
          <p:cNvSpPr/>
          <p:nvPr/>
        </p:nvSpPr>
        <p:spPr>
          <a:xfrm>
            <a:off x="3221118" y="5075391"/>
            <a:ext cx="1981200" cy="6096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D9837772-5A09-4AF9-935D-79CB52FB4D0A}"/>
              </a:ext>
            </a:extLst>
          </p:cNvPr>
          <p:cNvSpPr/>
          <p:nvPr/>
        </p:nvSpPr>
        <p:spPr>
          <a:xfrm>
            <a:off x="3310018" y="5171351"/>
            <a:ext cx="1524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B99B45A-2E52-42FE-B4C2-1BFA1F872795}"/>
              </a:ext>
            </a:extLst>
          </p:cNvPr>
          <p:cNvSpPr/>
          <p:nvPr/>
        </p:nvSpPr>
        <p:spPr>
          <a:xfrm>
            <a:off x="3538618" y="5423931"/>
            <a:ext cx="1524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A16470A9-0600-4615-9ABC-E6DF6BA6B991}"/>
              </a:ext>
            </a:extLst>
          </p:cNvPr>
          <p:cNvSpPr/>
          <p:nvPr/>
        </p:nvSpPr>
        <p:spPr>
          <a:xfrm>
            <a:off x="3754518" y="5172890"/>
            <a:ext cx="1524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ACC952BC-25C5-499C-8CE5-B26625C5D2F7}"/>
              </a:ext>
            </a:extLst>
          </p:cNvPr>
          <p:cNvSpPr/>
          <p:nvPr/>
        </p:nvSpPr>
        <p:spPr>
          <a:xfrm>
            <a:off x="3995818" y="5171351"/>
            <a:ext cx="1524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C9898C3E-FED1-4331-91FA-55AF9724CD98}"/>
              </a:ext>
            </a:extLst>
          </p:cNvPr>
          <p:cNvSpPr/>
          <p:nvPr/>
        </p:nvSpPr>
        <p:spPr>
          <a:xfrm>
            <a:off x="4211718" y="5423931"/>
            <a:ext cx="1524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D0327B98-A4F8-4E39-8C0B-7B15925A4BEA}"/>
              </a:ext>
            </a:extLst>
          </p:cNvPr>
          <p:cNvSpPr/>
          <p:nvPr/>
        </p:nvSpPr>
        <p:spPr>
          <a:xfrm>
            <a:off x="4440318" y="5423931"/>
            <a:ext cx="1524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AA01EC64-8F9A-42B8-A7ED-95D57C274875}"/>
              </a:ext>
            </a:extLst>
          </p:cNvPr>
          <p:cNvSpPr/>
          <p:nvPr/>
        </p:nvSpPr>
        <p:spPr>
          <a:xfrm>
            <a:off x="4656218" y="5423931"/>
            <a:ext cx="1524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2EF3ACDB-930B-4DAD-AB8B-330034A64DD8}"/>
              </a:ext>
            </a:extLst>
          </p:cNvPr>
          <p:cNvSpPr/>
          <p:nvPr/>
        </p:nvSpPr>
        <p:spPr>
          <a:xfrm>
            <a:off x="4884818" y="5423931"/>
            <a:ext cx="1524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B74B7F50-3150-4DE9-93DE-81ED9C445880}"/>
              </a:ext>
            </a:extLst>
          </p:cNvPr>
          <p:cNvSpPr txBox="1"/>
          <p:nvPr/>
        </p:nvSpPr>
        <p:spPr>
          <a:xfrm>
            <a:off x="1951118" y="7412288"/>
            <a:ext cx="2275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UART BOOT MODE</a:t>
            </a:r>
          </a:p>
        </p:txBody>
      </p:sp>
      <p:pic>
        <p:nvPicPr>
          <p:cNvPr id="69" name="Picture 2">
            <a:extLst>
              <a:ext uri="{FF2B5EF4-FFF2-40B4-BE49-F238E27FC236}">
                <a16:creationId xmlns:a16="http://schemas.microsoft.com/office/drawing/2014/main" id="{5F1444E4-CAED-4E51-997B-6D74EA73F8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7776444" y="-718296"/>
            <a:ext cx="2279326" cy="4906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0" name="Rectangle 69">
            <a:extLst>
              <a:ext uri="{FF2B5EF4-FFF2-40B4-BE49-F238E27FC236}">
                <a16:creationId xmlns:a16="http://schemas.microsoft.com/office/drawing/2014/main" id="{B9978069-2E84-4608-BB83-BCACE45AE906}"/>
              </a:ext>
            </a:extLst>
          </p:cNvPr>
          <p:cNvSpPr/>
          <p:nvPr/>
        </p:nvSpPr>
        <p:spPr>
          <a:xfrm>
            <a:off x="6615066" y="1310404"/>
            <a:ext cx="1981200" cy="6096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54621C41-80CF-473E-BEDC-0F72BEA474DD}"/>
              </a:ext>
            </a:extLst>
          </p:cNvPr>
          <p:cNvSpPr/>
          <p:nvPr/>
        </p:nvSpPr>
        <p:spPr>
          <a:xfrm>
            <a:off x="6703966" y="1386604"/>
            <a:ext cx="1524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6FD9D3B9-421E-4D21-8A7A-A2754CB62225}"/>
              </a:ext>
            </a:extLst>
          </p:cNvPr>
          <p:cNvSpPr/>
          <p:nvPr/>
        </p:nvSpPr>
        <p:spPr>
          <a:xfrm>
            <a:off x="6932566" y="1386604"/>
            <a:ext cx="1524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ED3A7DDC-837E-4F73-A913-613733B76A7A}"/>
              </a:ext>
            </a:extLst>
          </p:cNvPr>
          <p:cNvSpPr/>
          <p:nvPr/>
        </p:nvSpPr>
        <p:spPr>
          <a:xfrm>
            <a:off x="7148466" y="1615204"/>
            <a:ext cx="1524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6B70622E-EAB8-484A-A5E8-0D567433BBB4}"/>
              </a:ext>
            </a:extLst>
          </p:cNvPr>
          <p:cNvSpPr/>
          <p:nvPr/>
        </p:nvSpPr>
        <p:spPr>
          <a:xfrm>
            <a:off x="7377066" y="1600906"/>
            <a:ext cx="1524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8156A814-49AB-4606-8C01-F364333973D0}"/>
              </a:ext>
            </a:extLst>
          </p:cNvPr>
          <p:cNvSpPr/>
          <p:nvPr/>
        </p:nvSpPr>
        <p:spPr>
          <a:xfrm>
            <a:off x="7605666" y="1386604"/>
            <a:ext cx="1524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F7B9ED4E-8741-4AA6-AB6D-EAF4045DF583}"/>
              </a:ext>
            </a:extLst>
          </p:cNvPr>
          <p:cNvSpPr/>
          <p:nvPr/>
        </p:nvSpPr>
        <p:spPr>
          <a:xfrm>
            <a:off x="7834266" y="1386604"/>
            <a:ext cx="1524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D037908D-EA8D-4A41-93E9-A2DF9775B68C}"/>
              </a:ext>
            </a:extLst>
          </p:cNvPr>
          <p:cNvSpPr/>
          <p:nvPr/>
        </p:nvSpPr>
        <p:spPr>
          <a:xfrm>
            <a:off x="8050166" y="1386604"/>
            <a:ext cx="1524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ECEACEF9-E2DD-494B-968C-CD3DEC5636DD}"/>
              </a:ext>
            </a:extLst>
          </p:cNvPr>
          <p:cNvSpPr/>
          <p:nvPr/>
        </p:nvSpPr>
        <p:spPr>
          <a:xfrm>
            <a:off x="8277132" y="1595444"/>
            <a:ext cx="1524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A1191850-41F6-4B9D-9110-116EC5F3E7AC}"/>
              </a:ext>
            </a:extLst>
          </p:cNvPr>
          <p:cNvSpPr txBox="1"/>
          <p:nvPr/>
        </p:nvSpPr>
        <p:spPr>
          <a:xfrm>
            <a:off x="6615066" y="2874808"/>
            <a:ext cx="1981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BOOTMODE</a:t>
            </a:r>
          </a:p>
          <a:p>
            <a:pPr algn="ctr"/>
            <a:r>
              <a:rPr lang="en-US" dirty="0"/>
              <a:t>0:7 (SW2)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FE54BDF8-8F77-4D78-9354-9BF10F0D74DD}"/>
              </a:ext>
            </a:extLst>
          </p:cNvPr>
          <p:cNvSpPr txBox="1"/>
          <p:nvPr/>
        </p:nvSpPr>
        <p:spPr>
          <a:xfrm>
            <a:off x="9205866" y="2837643"/>
            <a:ext cx="1981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BOOTMODE</a:t>
            </a:r>
          </a:p>
          <a:p>
            <a:pPr algn="ctr"/>
            <a:r>
              <a:rPr lang="en-US" dirty="0"/>
              <a:t>8:15 (SW3)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BA939C11-C847-41E5-A54D-D0BB7368DF5E}"/>
              </a:ext>
            </a:extLst>
          </p:cNvPr>
          <p:cNvSpPr/>
          <p:nvPr/>
        </p:nvSpPr>
        <p:spPr>
          <a:xfrm>
            <a:off x="9180466" y="1290644"/>
            <a:ext cx="1981200" cy="6096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0806308E-55B2-4AF0-8C2B-3CB4B6617F4A}"/>
              </a:ext>
            </a:extLst>
          </p:cNvPr>
          <p:cNvSpPr/>
          <p:nvPr/>
        </p:nvSpPr>
        <p:spPr>
          <a:xfrm>
            <a:off x="9281846" y="1639184"/>
            <a:ext cx="1524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n-US" dirty="0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8055B908-051A-4E38-8D0C-35EA6448B89B}"/>
              </a:ext>
            </a:extLst>
          </p:cNvPr>
          <p:cNvSpPr/>
          <p:nvPr/>
        </p:nvSpPr>
        <p:spPr>
          <a:xfrm>
            <a:off x="9497966" y="1420485"/>
            <a:ext cx="1524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BA4D2D50-1F3A-44F0-8C42-477CD550A128}"/>
              </a:ext>
            </a:extLst>
          </p:cNvPr>
          <p:cNvSpPr/>
          <p:nvPr/>
        </p:nvSpPr>
        <p:spPr>
          <a:xfrm>
            <a:off x="9726456" y="1644565"/>
            <a:ext cx="1524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n-US" dirty="0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BCFD676E-F15D-40B7-BE46-74B86D753B5F}"/>
              </a:ext>
            </a:extLst>
          </p:cNvPr>
          <p:cNvSpPr/>
          <p:nvPr/>
        </p:nvSpPr>
        <p:spPr>
          <a:xfrm>
            <a:off x="9929766" y="1632609"/>
            <a:ext cx="1524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n-US" dirty="0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463B7C64-A399-4629-9421-FD77EA2FEA66}"/>
              </a:ext>
            </a:extLst>
          </p:cNvPr>
          <p:cNvSpPr/>
          <p:nvPr/>
        </p:nvSpPr>
        <p:spPr>
          <a:xfrm>
            <a:off x="10171066" y="1639184"/>
            <a:ext cx="1524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n-US" dirty="0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D709E40C-DF23-49C9-90F5-F436C5877ED3}"/>
              </a:ext>
            </a:extLst>
          </p:cNvPr>
          <p:cNvSpPr/>
          <p:nvPr/>
        </p:nvSpPr>
        <p:spPr>
          <a:xfrm>
            <a:off x="10399666" y="1639184"/>
            <a:ext cx="1524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n-US" dirty="0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F2A7A81A-9C1A-4493-93DA-6307A1F003D6}"/>
              </a:ext>
            </a:extLst>
          </p:cNvPr>
          <p:cNvSpPr/>
          <p:nvPr/>
        </p:nvSpPr>
        <p:spPr>
          <a:xfrm>
            <a:off x="10615566" y="1639184"/>
            <a:ext cx="1524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n-US" dirty="0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196B5880-90C6-4319-93D4-DDBF2FDBB554}"/>
              </a:ext>
            </a:extLst>
          </p:cNvPr>
          <p:cNvSpPr/>
          <p:nvPr/>
        </p:nvSpPr>
        <p:spPr>
          <a:xfrm>
            <a:off x="10844166" y="1639184"/>
            <a:ext cx="1524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n-US" dirty="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8647E7AC-55A8-4F3B-ADE2-3016B53BEB26}"/>
              </a:ext>
            </a:extLst>
          </p:cNvPr>
          <p:cNvSpPr txBox="1"/>
          <p:nvPr/>
        </p:nvSpPr>
        <p:spPr>
          <a:xfrm>
            <a:off x="7910466" y="3627541"/>
            <a:ext cx="2206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OSPI BOOT MODE</a:t>
            </a:r>
          </a:p>
        </p:txBody>
      </p:sp>
      <p:pic>
        <p:nvPicPr>
          <p:cNvPr id="91" name="Picture 2">
            <a:extLst>
              <a:ext uri="{FF2B5EF4-FFF2-40B4-BE49-F238E27FC236}">
                <a16:creationId xmlns:a16="http://schemas.microsoft.com/office/drawing/2014/main" id="{477AC46F-6E1B-4DC5-8087-81EDD76C6B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7698212" y="3066584"/>
            <a:ext cx="2279326" cy="4906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" name="Rectangle 91">
            <a:extLst>
              <a:ext uri="{FF2B5EF4-FFF2-40B4-BE49-F238E27FC236}">
                <a16:creationId xmlns:a16="http://schemas.microsoft.com/office/drawing/2014/main" id="{DA8EDF77-F004-4F94-9235-73E05DAD1FFF}"/>
              </a:ext>
            </a:extLst>
          </p:cNvPr>
          <p:cNvSpPr/>
          <p:nvPr/>
        </p:nvSpPr>
        <p:spPr>
          <a:xfrm>
            <a:off x="6536834" y="5095284"/>
            <a:ext cx="1981200" cy="6096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0453DC54-6D13-4BEE-A831-7F38AA6BA31F}"/>
              </a:ext>
            </a:extLst>
          </p:cNvPr>
          <p:cNvSpPr/>
          <p:nvPr/>
        </p:nvSpPr>
        <p:spPr>
          <a:xfrm>
            <a:off x="6625734" y="5171484"/>
            <a:ext cx="1524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5F969098-8563-412A-BAC7-E3B5FFC34DC4}"/>
              </a:ext>
            </a:extLst>
          </p:cNvPr>
          <p:cNvSpPr/>
          <p:nvPr/>
        </p:nvSpPr>
        <p:spPr>
          <a:xfrm>
            <a:off x="6854334" y="5171484"/>
            <a:ext cx="1524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44DE9F37-3B69-490D-8464-C613284758C4}"/>
              </a:ext>
            </a:extLst>
          </p:cNvPr>
          <p:cNvSpPr/>
          <p:nvPr/>
        </p:nvSpPr>
        <p:spPr>
          <a:xfrm>
            <a:off x="7070234" y="5400084"/>
            <a:ext cx="1524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7A968AA4-AC6B-4399-8C22-596A66664B8D}"/>
              </a:ext>
            </a:extLst>
          </p:cNvPr>
          <p:cNvSpPr/>
          <p:nvPr/>
        </p:nvSpPr>
        <p:spPr>
          <a:xfrm>
            <a:off x="7298834" y="5385786"/>
            <a:ext cx="1524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D4B06AE9-086D-44AF-8BC9-1A9298237D7A}"/>
              </a:ext>
            </a:extLst>
          </p:cNvPr>
          <p:cNvSpPr/>
          <p:nvPr/>
        </p:nvSpPr>
        <p:spPr>
          <a:xfrm>
            <a:off x="7540134" y="5380191"/>
            <a:ext cx="1524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391D0329-A075-486E-95B7-8B91AA0F4923}"/>
              </a:ext>
            </a:extLst>
          </p:cNvPr>
          <p:cNvSpPr/>
          <p:nvPr/>
        </p:nvSpPr>
        <p:spPr>
          <a:xfrm>
            <a:off x="7768734" y="5380191"/>
            <a:ext cx="1524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55BAD503-EE85-421C-B913-7E52BAD0033F}"/>
              </a:ext>
            </a:extLst>
          </p:cNvPr>
          <p:cNvSpPr/>
          <p:nvPr/>
        </p:nvSpPr>
        <p:spPr>
          <a:xfrm>
            <a:off x="7971934" y="5171484"/>
            <a:ext cx="1524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A7E919C5-1FFA-400C-AFB2-C9D3D9DC56E2}"/>
              </a:ext>
            </a:extLst>
          </p:cNvPr>
          <p:cNvSpPr/>
          <p:nvPr/>
        </p:nvSpPr>
        <p:spPr>
          <a:xfrm>
            <a:off x="8202566" y="5171351"/>
            <a:ext cx="1524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DF09D7C6-0A26-4BF4-A76C-3F37ACAD1F79}"/>
              </a:ext>
            </a:extLst>
          </p:cNvPr>
          <p:cNvSpPr txBox="1"/>
          <p:nvPr/>
        </p:nvSpPr>
        <p:spPr>
          <a:xfrm>
            <a:off x="6536834" y="6659688"/>
            <a:ext cx="1981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BOOTMODE</a:t>
            </a:r>
          </a:p>
          <a:p>
            <a:pPr algn="ctr"/>
            <a:r>
              <a:rPr lang="en-US" dirty="0"/>
              <a:t>0:7 (SW2)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7AAC090F-8465-483B-BBB3-FAE739F31B41}"/>
              </a:ext>
            </a:extLst>
          </p:cNvPr>
          <p:cNvSpPr txBox="1"/>
          <p:nvPr/>
        </p:nvSpPr>
        <p:spPr>
          <a:xfrm>
            <a:off x="9127634" y="6622523"/>
            <a:ext cx="1981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BOOTMODE</a:t>
            </a:r>
          </a:p>
          <a:p>
            <a:pPr algn="ctr"/>
            <a:r>
              <a:rPr lang="en-US" dirty="0"/>
              <a:t>8:15 (SW3)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FE17D85B-084A-46F2-9076-DC826D2DA522}"/>
              </a:ext>
            </a:extLst>
          </p:cNvPr>
          <p:cNvSpPr/>
          <p:nvPr/>
        </p:nvSpPr>
        <p:spPr>
          <a:xfrm>
            <a:off x="9102234" y="5075524"/>
            <a:ext cx="1981200" cy="6096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8A756F6B-815A-470C-9C74-DD096CF6A5FF}"/>
              </a:ext>
            </a:extLst>
          </p:cNvPr>
          <p:cNvSpPr/>
          <p:nvPr/>
        </p:nvSpPr>
        <p:spPr>
          <a:xfrm>
            <a:off x="9203614" y="5424064"/>
            <a:ext cx="1524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n-US" dirty="0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98CFB9AD-22E0-4BC2-B086-05F824F4139D}"/>
              </a:ext>
            </a:extLst>
          </p:cNvPr>
          <p:cNvSpPr/>
          <p:nvPr/>
        </p:nvSpPr>
        <p:spPr>
          <a:xfrm>
            <a:off x="9419734" y="5205365"/>
            <a:ext cx="1524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E03D5CD1-4EFB-402A-815C-1A9ED59BA67B}"/>
              </a:ext>
            </a:extLst>
          </p:cNvPr>
          <p:cNvSpPr/>
          <p:nvPr/>
        </p:nvSpPr>
        <p:spPr>
          <a:xfrm>
            <a:off x="9637666" y="5205365"/>
            <a:ext cx="1524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n-US" dirty="0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AFD9B149-A7A6-44C5-A38C-302FDD53AE98}"/>
              </a:ext>
            </a:extLst>
          </p:cNvPr>
          <p:cNvSpPr/>
          <p:nvPr/>
        </p:nvSpPr>
        <p:spPr>
          <a:xfrm>
            <a:off x="9851534" y="5417489"/>
            <a:ext cx="1524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n-US" dirty="0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8A964CE9-7B25-4699-B607-F6AD573FA809}"/>
              </a:ext>
            </a:extLst>
          </p:cNvPr>
          <p:cNvSpPr/>
          <p:nvPr/>
        </p:nvSpPr>
        <p:spPr>
          <a:xfrm>
            <a:off x="10092834" y="5205365"/>
            <a:ext cx="1524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n-US" dirty="0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968E6CF8-38F2-47D7-A6CC-F008896D9E03}"/>
              </a:ext>
            </a:extLst>
          </p:cNvPr>
          <p:cNvSpPr/>
          <p:nvPr/>
        </p:nvSpPr>
        <p:spPr>
          <a:xfrm>
            <a:off x="10309132" y="5202788"/>
            <a:ext cx="1524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n-US" dirty="0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CD9B07D4-3090-45C3-BB48-717678B0A2E1}"/>
              </a:ext>
            </a:extLst>
          </p:cNvPr>
          <p:cNvSpPr/>
          <p:nvPr/>
        </p:nvSpPr>
        <p:spPr>
          <a:xfrm>
            <a:off x="10537334" y="5424064"/>
            <a:ext cx="1524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n-US" dirty="0"/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AA27172C-1AD1-4C69-A7C8-3D22C40175C7}"/>
              </a:ext>
            </a:extLst>
          </p:cNvPr>
          <p:cNvSpPr/>
          <p:nvPr/>
        </p:nvSpPr>
        <p:spPr>
          <a:xfrm>
            <a:off x="10765934" y="5424064"/>
            <a:ext cx="1524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n-US" dirty="0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9DEC8154-8A83-4543-8BFD-F818A06B16E3}"/>
              </a:ext>
            </a:extLst>
          </p:cNvPr>
          <p:cNvSpPr txBox="1"/>
          <p:nvPr/>
        </p:nvSpPr>
        <p:spPr>
          <a:xfrm>
            <a:off x="7832234" y="7412421"/>
            <a:ext cx="1975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SD BOOT MODE</a:t>
            </a:r>
          </a:p>
        </p:txBody>
      </p:sp>
    </p:spTree>
    <p:extLst>
      <p:ext uri="{BB962C8B-B14F-4D97-AF65-F5344CB8AC3E}">
        <p14:creationId xmlns:p14="http://schemas.microsoft.com/office/powerpoint/2010/main" val="256354235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1FC852-7E7B-407D-BEBA-387E923C87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C70261-DCF8-4A97-9502-E8EEF2364CDE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8DF945E-62C6-495D-A42C-8C0C0E8F948F}"/>
              </a:ext>
            </a:extLst>
          </p:cNvPr>
          <p:cNvSpPr/>
          <p:nvPr/>
        </p:nvSpPr>
        <p:spPr>
          <a:xfrm>
            <a:off x="1676400" y="2819400"/>
            <a:ext cx="121920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EPWM 0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6A127E6-90F0-4545-BA8D-568418ABA38A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2895600" y="3124200"/>
            <a:ext cx="609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979C900-5539-48FC-B46D-79BCFCA3A9C7}"/>
              </a:ext>
            </a:extLst>
          </p:cNvPr>
          <p:cNvCxnSpPr>
            <a:cxnSpLocks/>
          </p:cNvCxnSpPr>
          <p:nvPr/>
        </p:nvCxnSpPr>
        <p:spPr>
          <a:xfrm>
            <a:off x="3505199" y="2360711"/>
            <a:ext cx="1" cy="15254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2DBA5173-08F8-4EDB-B734-2DC7EA08EF78}"/>
              </a:ext>
            </a:extLst>
          </p:cNvPr>
          <p:cNvSpPr/>
          <p:nvPr/>
        </p:nvSpPr>
        <p:spPr>
          <a:xfrm>
            <a:off x="4419601" y="1828800"/>
            <a:ext cx="1188720" cy="10667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ADC 0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A1862C2-1E01-4587-8619-B5168DA1B3DF}"/>
              </a:ext>
            </a:extLst>
          </p:cNvPr>
          <p:cNvSpPr/>
          <p:nvPr/>
        </p:nvSpPr>
        <p:spPr>
          <a:xfrm>
            <a:off x="4419600" y="3352801"/>
            <a:ext cx="1188720" cy="10667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ADC 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FDBBA2A-0011-49DC-94EA-4CE73DB56E0A}"/>
              </a:ext>
            </a:extLst>
          </p:cNvPr>
          <p:cNvSpPr txBox="1"/>
          <p:nvPr/>
        </p:nvSpPr>
        <p:spPr>
          <a:xfrm>
            <a:off x="2833280" y="2854522"/>
            <a:ext cx="7342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SOC A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F78775A-4944-4710-8A8A-F7E70BC290C6}"/>
              </a:ext>
            </a:extLst>
          </p:cNvPr>
          <p:cNvSpPr txBox="1"/>
          <p:nvPr/>
        </p:nvSpPr>
        <p:spPr>
          <a:xfrm>
            <a:off x="3537703" y="2082180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 SOC0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43FAEE5-33B7-4122-BB78-6484CB22DF89}"/>
              </a:ext>
            </a:extLst>
          </p:cNvPr>
          <p:cNvSpPr txBox="1"/>
          <p:nvPr/>
        </p:nvSpPr>
        <p:spPr>
          <a:xfrm>
            <a:off x="3616627" y="3580078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 SOC0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03AE267-2269-41B1-BE6D-9D05845C2A50}"/>
              </a:ext>
            </a:extLst>
          </p:cNvPr>
          <p:cNvCxnSpPr/>
          <p:nvPr/>
        </p:nvCxnSpPr>
        <p:spPr>
          <a:xfrm>
            <a:off x="5608320" y="2362200"/>
            <a:ext cx="5638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7987C379-342C-488E-89F4-389169D59C62}"/>
              </a:ext>
            </a:extLst>
          </p:cNvPr>
          <p:cNvCxnSpPr/>
          <p:nvPr/>
        </p:nvCxnSpPr>
        <p:spPr>
          <a:xfrm>
            <a:off x="5617928" y="3886200"/>
            <a:ext cx="5638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5F9686FA-0D66-4337-A3D8-81402D2450A8}"/>
              </a:ext>
            </a:extLst>
          </p:cNvPr>
          <p:cNvSpPr/>
          <p:nvPr/>
        </p:nvSpPr>
        <p:spPr>
          <a:xfrm>
            <a:off x="6172200" y="2082180"/>
            <a:ext cx="1219200" cy="5848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RESULT0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74FB39A-2200-4503-85CD-5CC683805F37}"/>
              </a:ext>
            </a:extLst>
          </p:cNvPr>
          <p:cNvSpPr/>
          <p:nvPr/>
        </p:nvSpPr>
        <p:spPr>
          <a:xfrm>
            <a:off x="6201355" y="3617848"/>
            <a:ext cx="1219200" cy="6245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RESULT0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2B6EC5C-F8D9-4790-9BB1-C6595D5A9069}"/>
              </a:ext>
            </a:extLst>
          </p:cNvPr>
          <p:cNvCxnSpPr>
            <a:cxnSpLocks/>
          </p:cNvCxnSpPr>
          <p:nvPr/>
        </p:nvCxnSpPr>
        <p:spPr>
          <a:xfrm>
            <a:off x="3505200" y="2360711"/>
            <a:ext cx="914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1D71DDD6-B982-4956-95E7-C2005A124FBC}"/>
              </a:ext>
            </a:extLst>
          </p:cNvPr>
          <p:cNvCxnSpPr>
            <a:cxnSpLocks/>
          </p:cNvCxnSpPr>
          <p:nvPr/>
        </p:nvCxnSpPr>
        <p:spPr>
          <a:xfrm>
            <a:off x="3505199" y="3886200"/>
            <a:ext cx="914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629E0A4F-A0EE-43FE-A814-B7B9860BD806}"/>
              </a:ext>
            </a:extLst>
          </p:cNvPr>
          <p:cNvSpPr/>
          <p:nvPr/>
        </p:nvSpPr>
        <p:spPr>
          <a:xfrm>
            <a:off x="7994705" y="2082179"/>
            <a:ext cx="1447800" cy="5848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DMA Channel 0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CE7F7D0-608E-46A2-AAE8-1ADC72853C37}"/>
              </a:ext>
            </a:extLst>
          </p:cNvPr>
          <p:cNvSpPr/>
          <p:nvPr/>
        </p:nvSpPr>
        <p:spPr>
          <a:xfrm>
            <a:off x="8001000" y="3637722"/>
            <a:ext cx="1447800" cy="5848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DMA Channel 1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3B331E6F-EE82-4717-8936-FE4138E433A8}"/>
              </a:ext>
            </a:extLst>
          </p:cNvPr>
          <p:cNvCxnSpPr>
            <a:cxnSpLocks/>
            <a:stCxn id="38" idx="3"/>
            <a:endCxn id="43" idx="1"/>
          </p:cNvCxnSpPr>
          <p:nvPr/>
        </p:nvCxnSpPr>
        <p:spPr>
          <a:xfrm flipV="1">
            <a:off x="7391400" y="2374589"/>
            <a:ext cx="60330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ABCAAD90-2FFD-4674-BD8A-0B988E2C1330}"/>
              </a:ext>
            </a:extLst>
          </p:cNvPr>
          <p:cNvCxnSpPr/>
          <p:nvPr/>
        </p:nvCxnSpPr>
        <p:spPr>
          <a:xfrm>
            <a:off x="7430825" y="3930131"/>
            <a:ext cx="5638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>
            <a:extLst>
              <a:ext uri="{FF2B5EF4-FFF2-40B4-BE49-F238E27FC236}">
                <a16:creationId xmlns:a16="http://schemas.microsoft.com/office/drawing/2014/main" id="{15EEDC87-142B-4B67-8484-E60389E95F01}"/>
              </a:ext>
            </a:extLst>
          </p:cNvPr>
          <p:cNvSpPr/>
          <p:nvPr/>
        </p:nvSpPr>
        <p:spPr>
          <a:xfrm>
            <a:off x="10085236" y="2082179"/>
            <a:ext cx="1344763" cy="5848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RESULT BUFFER0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03C579D8-082A-4FE7-AE10-2B72ED7CBDF0}"/>
              </a:ext>
            </a:extLst>
          </p:cNvPr>
          <p:cNvCxnSpPr>
            <a:cxnSpLocks/>
            <a:stCxn id="43" idx="3"/>
            <a:endCxn id="53" idx="1"/>
          </p:cNvCxnSpPr>
          <p:nvPr/>
        </p:nvCxnSpPr>
        <p:spPr>
          <a:xfrm>
            <a:off x="9442505" y="2374589"/>
            <a:ext cx="6427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43961F11-88B6-4950-8F6E-6DA7D730E76A}"/>
              </a:ext>
            </a:extLst>
          </p:cNvPr>
          <p:cNvCxnSpPr>
            <a:cxnSpLocks/>
          </p:cNvCxnSpPr>
          <p:nvPr/>
        </p:nvCxnSpPr>
        <p:spPr>
          <a:xfrm>
            <a:off x="9442505" y="3930131"/>
            <a:ext cx="6427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5031A2E1-6FA4-4898-A7AA-0F1408DE4100}"/>
              </a:ext>
            </a:extLst>
          </p:cNvPr>
          <p:cNvSpPr/>
          <p:nvPr/>
        </p:nvSpPr>
        <p:spPr>
          <a:xfrm>
            <a:off x="10085235" y="3637722"/>
            <a:ext cx="1344763" cy="5848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RESULT BUFFER1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1821151-8CBC-4F0D-93A7-D4CB1043758E}"/>
              </a:ext>
            </a:extLst>
          </p:cNvPr>
          <p:cNvSpPr/>
          <p:nvPr/>
        </p:nvSpPr>
        <p:spPr>
          <a:xfrm>
            <a:off x="4040439" y="500208"/>
            <a:ext cx="49968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Consolas" panose="020B0609020204030204" pitchFamily="49" charset="0"/>
              </a:rPr>
              <a:t>AM263 - ADC SOC Continuous DMA Example</a:t>
            </a:r>
            <a:endParaRPr lang="en-US" b="0" dirty="0"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855266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1FC852-7E7B-407D-BEBA-387E923C87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C70261-DCF8-4A97-9502-E8EEF2364CDE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8DF945E-62C6-495D-A42C-8C0C0E8F948F}"/>
              </a:ext>
            </a:extLst>
          </p:cNvPr>
          <p:cNvSpPr/>
          <p:nvPr/>
        </p:nvSpPr>
        <p:spPr>
          <a:xfrm>
            <a:off x="2286000" y="2667001"/>
            <a:ext cx="1219200" cy="9143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RTI1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DBA5173-08F8-4EDB-B734-2DC7EA08EF78}"/>
              </a:ext>
            </a:extLst>
          </p:cNvPr>
          <p:cNvSpPr/>
          <p:nvPr/>
        </p:nvSpPr>
        <p:spPr>
          <a:xfrm>
            <a:off x="4559506" y="2667002"/>
            <a:ext cx="1688894" cy="9143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EDMA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03AE267-2269-41B1-BE6D-9D05845C2A50}"/>
              </a:ext>
            </a:extLst>
          </p:cNvPr>
          <p:cNvCxnSpPr>
            <a:cxnSpLocks/>
            <a:stCxn id="20" idx="3"/>
            <a:endCxn id="38" idx="1"/>
          </p:cNvCxnSpPr>
          <p:nvPr/>
        </p:nvCxnSpPr>
        <p:spPr>
          <a:xfrm flipV="1">
            <a:off x="6248400" y="3124199"/>
            <a:ext cx="77140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5F9686FA-0D66-4337-A3D8-81402D2450A8}"/>
              </a:ext>
            </a:extLst>
          </p:cNvPr>
          <p:cNvSpPr/>
          <p:nvPr/>
        </p:nvSpPr>
        <p:spPr>
          <a:xfrm>
            <a:off x="7019807" y="2667001"/>
            <a:ext cx="1219200" cy="9143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DAC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2B6EC5C-F8D9-4790-9BB1-C6595D5A9069}"/>
              </a:ext>
            </a:extLst>
          </p:cNvPr>
          <p:cNvCxnSpPr>
            <a:cxnSpLocks/>
            <a:stCxn id="4" idx="3"/>
            <a:endCxn id="20" idx="1"/>
          </p:cNvCxnSpPr>
          <p:nvPr/>
        </p:nvCxnSpPr>
        <p:spPr>
          <a:xfrm>
            <a:off x="3505200" y="3124198"/>
            <a:ext cx="1054306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C1821151-8CBC-4F0D-93A7-D4CB1043758E}"/>
              </a:ext>
            </a:extLst>
          </p:cNvPr>
          <p:cNvSpPr/>
          <p:nvPr/>
        </p:nvSpPr>
        <p:spPr>
          <a:xfrm>
            <a:off x="4040439" y="500208"/>
            <a:ext cx="43636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Consolas" panose="020B0609020204030204" pitchFamily="49" charset="0"/>
              </a:rPr>
              <a:t>AM263 – DAC DMA Sine wave Example</a:t>
            </a:r>
            <a:endParaRPr lang="en-US" b="0" dirty="0">
              <a:effectLst/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FFD8501-7895-4DFA-A3D7-B4EDC1986AD5}"/>
              </a:ext>
            </a:extLst>
          </p:cNvPr>
          <p:cNvSpPr txBox="1"/>
          <p:nvPr/>
        </p:nvSpPr>
        <p:spPr>
          <a:xfrm>
            <a:off x="3569820" y="2477867"/>
            <a:ext cx="9412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DMA Trigger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9182878-6F0A-4AD2-BAE3-AB3A3FAA4BBC}"/>
              </a:ext>
            </a:extLst>
          </p:cNvPr>
          <p:cNvSpPr/>
          <p:nvPr/>
        </p:nvSpPr>
        <p:spPr>
          <a:xfrm>
            <a:off x="4267200" y="4140515"/>
            <a:ext cx="2295407" cy="12383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Sine Table</a:t>
            </a:r>
          </a:p>
          <a:p>
            <a:pPr algn="ctr"/>
            <a:r>
              <a:rPr lang="en-US" dirty="0"/>
              <a:t>(Buffer with sine values)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77D5D998-A6E6-495C-855A-715DB3931506}"/>
              </a:ext>
            </a:extLst>
          </p:cNvPr>
          <p:cNvCxnSpPr>
            <a:cxnSpLocks/>
            <a:stCxn id="36" idx="0"/>
            <a:endCxn id="20" idx="2"/>
          </p:cNvCxnSpPr>
          <p:nvPr/>
        </p:nvCxnSpPr>
        <p:spPr>
          <a:xfrm flipH="1" flipV="1">
            <a:off x="5403953" y="3581397"/>
            <a:ext cx="10951" cy="5591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AD6BB409-6B89-49FE-A13D-97D2D23FED7D}"/>
              </a:ext>
            </a:extLst>
          </p:cNvPr>
          <p:cNvCxnSpPr>
            <a:cxnSpLocks/>
            <a:stCxn id="38" idx="3"/>
            <a:endCxn id="50" idx="1"/>
          </p:cNvCxnSpPr>
          <p:nvPr/>
        </p:nvCxnSpPr>
        <p:spPr>
          <a:xfrm flipV="1">
            <a:off x="8239007" y="3124198"/>
            <a:ext cx="67639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A6FAEBEC-AED8-4A15-865C-7818264F8F05}"/>
              </a:ext>
            </a:extLst>
          </p:cNvPr>
          <p:cNvSpPr/>
          <p:nvPr/>
        </p:nvSpPr>
        <p:spPr>
          <a:xfrm>
            <a:off x="8915400" y="2667001"/>
            <a:ext cx="1447800" cy="9143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Sine wave output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B46B161-1CDD-41AF-8473-8871680A67F0}"/>
              </a:ext>
            </a:extLst>
          </p:cNvPr>
          <p:cNvSpPr txBox="1"/>
          <p:nvPr/>
        </p:nvSpPr>
        <p:spPr>
          <a:xfrm>
            <a:off x="4587030" y="5466582"/>
            <a:ext cx="1633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EDMA Source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B9702FA4-D84E-4D2D-B041-33B669322655}"/>
              </a:ext>
            </a:extLst>
          </p:cNvPr>
          <p:cNvSpPr txBox="1"/>
          <p:nvPr/>
        </p:nvSpPr>
        <p:spPr>
          <a:xfrm>
            <a:off x="6634103" y="3615916"/>
            <a:ext cx="2057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EDMA Destination</a:t>
            </a:r>
          </a:p>
        </p:txBody>
      </p:sp>
    </p:spTree>
    <p:extLst>
      <p:ext uri="{BB962C8B-B14F-4D97-AF65-F5344CB8AC3E}">
        <p14:creationId xmlns:p14="http://schemas.microsoft.com/office/powerpoint/2010/main" val="211797539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pct5">
          <a:fgClr>
            <a:schemeClr val="bg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CE95E3-A93C-43AD-98A1-E3A7D0AB263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3BA23CF-AA30-4A18-B744-605C3E9DBF07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77A4B6-976F-4927-B2F1-045D3EDE5394}"/>
              </a:ext>
            </a:extLst>
          </p:cNvPr>
          <p:cNvSpPr/>
          <p:nvPr/>
        </p:nvSpPr>
        <p:spPr>
          <a:xfrm>
            <a:off x="1078859" y="1351870"/>
            <a:ext cx="2573478" cy="215772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240" dirty="0"/>
          </a:p>
          <a:p>
            <a:pPr algn="ctr"/>
            <a:r>
              <a:rPr lang="en-US" sz="2240" dirty="0"/>
              <a:t>EPWM</a:t>
            </a:r>
          </a:p>
          <a:p>
            <a:pPr algn="ctr"/>
            <a:endParaRPr lang="en-US" sz="224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C829055-7349-4D6C-B491-DE271C59BEA9}"/>
              </a:ext>
            </a:extLst>
          </p:cNvPr>
          <p:cNvSpPr/>
          <p:nvPr/>
        </p:nvSpPr>
        <p:spPr>
          <a:xfrm>
            <a:off x="1547242" y="2766890"/>
            <a:ext cx="1326211" cy="496006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80" dirty="0">
                <a:solidFill>
                  <a:sysClr val="windowText" lastClr="000000"/>
                </a:solidFill>
              </a:rPr>
              <a:t>Counter Compare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2332FDF-07E6-4DAF-8E8C-BEBFED05C925}"/>
              </a:ext>
            </a:extLst>
          </p:cNvPr>
          <p:cNvSpPr/>
          <p:nvPr/>
        </p:nvSpPr>
        <p:spPr>
          <a:xfrm>
            <a:off x="1547242" y="1641319"/>
            <a:ext cx="1326211" cy="42167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80" dirty="0">
                <a:solidFill>
                  <a:sysClr val="windowText" lastClr="000000"/>
                </a:solidFill>
              </a:rPr>
              <a:t>Time Base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34BAD72-E2E3-4E08-AB23-DBA775FB2412}"/>
              </a:ext>
            </a:extLst>
          </p:cNvPr>
          <p:cNvSpPr/>
          <p:nvPr/>
        </p:nvSpPr>
        <p:spPr>
          <a:xfrm>
            <a:off x="4869639" y="1951820"/>
            <a:ext cx="1336734" cy="11367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80" dirty="0"/>
              <a:t>DMA XBar</a:t>
            </a:r>
          </a:p>
          <a:p>
            <a:pPr algn="ctr"/>
            <a:endParaRPr lang="en-US" sz="128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BC93553-AF88-42CD-9EEF-AD416E477EEC}"/>
              </a:ext>
            </a:extLst>
          </p:cNvPr>
          <p:cNvSpPr/>
          <p:nvPr/>
        </p:nvSpPr>
        <p:spPr>
          <a:xfrm>
            <a:off x="7315201" y="1951819"/>
            <a:ext cx="1336734" cy="11367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80" dirty="0"/>
              <a:t>DMA Trigger XBar</a:t>
            </a:r>
          </a:p>
          <a:p>
            <a:pPr algn="ctr"/>
            <a:endParaRPr lang="en-US" sz="128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32420A1-328C-4804-AFE6-DCFA36B2C66B}"/>
              </a:ext>
            </a:extLst>
          </p:cNvPr>
          <p:cNvSpPr/>
          <p:nvPr/>
        </p:nvSpPr>
        <p:spPr>
          <a:xfrm>
            <a:off x="9760762" y="1514361"/>
            <a:ext cx="2573478" cy="215772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240" dirty="0"/>
          </a:p>
          <a:p>
            <a:pPr algn="ctr"/>
            <a:r>
              <a:rPr lang="en-US" sz="2240" dirty="0"/>
              <a:t>EDMA</a:t>
            </a:r>
          </a:p>
          <a:p>
            <a:pPr algn="ctr"/>
            <a:endParaRPr lang="en-US" sz="2240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6C89413-C8AF-459C-8B54-EDB94DD28E1D}"/>
              </a:ext>
            </a:extLst>
          </p:cNvPr>
          <p:cNvCxnSpPr>
            <a:cxnSpLocks/>
          </p:cNvCxnSpPr>
          <p:nvPr/>
        </p:nvCxnSpPr>
        <p:spPr>
          <a:xfrm flipV="1">
            <a:off x="3652336" y="2430729"/>
            <a:ext cx="1215690" cy="82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0414211-C1A1-48D9-875A-4BB93F58D4BE}"/>
              </a:ext>
            </a:extLst>
          </p:cNvPr>
          <p:cNvCxnSpPr>
            <a:cxnSpLocks/>
          </p:cNvCxnSpPr>
          <p:nvPr/>
        </p:nvCxnSpPr>
        <p:spPr>
          <a:xfrm flipV="1">
            <a:off x="6206374" y="2414282"/>
            <a:ext cx="1108827" cy="164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2F801E93-BD2B-43F4-A335-6BF9E2C8D7D9}"/>
              </a:ext>
            </a:extLst>
          </p:cNvPr>
          <p:cNvCxnSpPr>
            <a:cxnSpLocks/>
          </p:cNvCxnSpPr>
          <p:nvPr/>
        </p:nvCxnSpPr>
        <p:spPr>
          <a:xfrm>
            <a:off x="8623794" y="2374149"/>
            <a:ext cx="11369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18E6F625-5805-46DB-85F6-4CC06631DB8C}"/>
              </a:ext>
            </a:extLst>
          </p:cNvPr>
          <p:cNvCxnSpPr>
            <a:stCxn id="5" idx="1"/>
          </p:cNvCxnSpPr>
          <p:nvPr/>
        </p:nvCxnSpPr>
        <p:spPr>
          <a:xfrm rot="10800000" flipH="1">
            <a:off x="1078859" y="1781111"/>
            <a:ext cx="468382" cy="649621"/>
          </a:xfrm>
          <a:prstGeom prst="bentConnector4">
            <a:avLst>
              <a:gd name="adj1" fmla="val 562"/>
              <a:gd name="adj2" fmla="val 10005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Connector: Elbow 54">
            <a:extLst>
              <a:ext uri="{FF2B5EF4-FFF2-40B4-BE49-F238E27FC236}">
                <a16:creationId xmlns:a16="http://schemas.microsoft.com/office/drawing/2014/main" id="{9D87BBF0-99EB-4492-BB8C-32ECB0683741}"/>
              </a:ext>
            </a:extLst>
          </p:cNvPr>
          <p:cNvCxnSpPr>
            <a:stCxn id="5" idx="1"/>
            <a:endCxn id="6" idx="1"/>
          </p:cNvCxnSpPr>
          <p:nvPr/>
        </p:nvCxnSpPr>
        <p:spPr>
          <a:xfrm rot="10800000" flipH="1" flipV="1">
            <a:off x="1078859" y="2430730"/>
            <a:ext cx="468382" cy="584163"/>
          </a:xfrm>
          <a:prstGeom prst="bentConnector3">
            <a:avLst>
              <a:gd name="adj1" fmla="val -1685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F656A9F4-7DD6-4DD2-B9F1-01F0BCF6D363}"/>
              </a:ext>
            </a:extLst>
          </p:cNvPr>
          <p:cNvSpPr txBox="1"/>
          <p:nvPr/>
        </p:nvSpPr>
        <p:spPr>
          <a:xfrm>
            <a:off x="3849687" y="2105923"/>
            <a:ext cx="820987" cy="28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80" dirty="0"/>
              <a:t>SOCA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5938CABA-8FC2-427F-A5F2-F23E3BF34E44}"/>
              </a:ext>
            </a:extLst>
          </p:cNvPr>
          <p:cNvSpPr/>
          <p:nvPr/>
        </p:nvSpPr>
        <p:spPr>
          <a:xfrm>
            <a:off x="12611843" y="2381429"/>
            <a:ext cx="1623562" cy="50438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80" dirty="0"/>
              <a:t>Configuration Array</a:t>
            </a:r>
          </a:p>
        </p:txBody>
      </p: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B39B748E-1E59-42B8-80DF-1F8AA3F6269D}"/>
              </a:ext>
            </a:extLst>
          </p:cNvPr>
          <p:cNvCxnSpPr>
            <a:cxnSpLocks/>
            <a:stCxn id="59" idx="2"/>
          </p:cNvCxnSpPr>
          <p:nvPr/>
        </p:nvCxnSpPr>
        <p:spPr>
          <a:xfrm rot="5400000">
            <a:off x="12679881" y="2540178"/>
            <a:ext cx="398110" cy="108937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FDE70F9C-9B98-4C2B-82DA-62CF0BF52B09}"/>
              </a:ext>
            </a:extLst>
          </p:cNvPr>
          <p:cNvCxnSpPr/>
          <p:nvPr/>
        </p:nvCxnSpPr>
        <p:spPr>
          <a:xfrm flipH="1">
            <a:off x="9760761" y="3283923"/>
            <a:ext cx="2573480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A701636F-9ABF-439A-81CA-3D11449313BB}"/>
              </a:ext>
            </a:extLst>
          </p:cNvPr>
          <p:cNvCxnSpPr>
            <a:cxnSpLocks/>
            <a:endCxn id="5" idx="1"/>
          </p:cNvCxnSpPr>
          <p:nvPr/>
        </p:nvCxnSpPr>
        <p:spPr>
          <a:xfrm rot="10800000">
            <a:off x="1078859" y="2430729"/>
            <a:ext cx="8681901" cy="853194"/>
          </a:xfrm>
          <a:prstGeom prst="bentConnector5">
            <a:avLst>
              <a:gd name="adj1" fmla="val 35179"/>
              <a:gd name="adj2" fmla="val -69319"/>
              <a:gd name="adj3" fmla="val 104213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89FD230A-F8B9-4BE5-86EC-A77C608F7753}"/>
              </a:ext>
            </a:extLst>
          </p:cNvPr>
          <p:cNvSpPr txBox="1"/>
          <p:nvPr/>
        </p:nvSpPr>
        <p:spPr>
          <a:xfrm>
            <a:off x="3652336" y="3898302"/>
            <a:ext cx="3328752" cy="28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80" dirty="0"/>
              <a:t>Data transfer to EPWM registers</a:t>
            </a:r>
          </a:p>
        </p:txBody>
      </p:sp>
    </p:spTree>
    <p:extLst>
      <p:ext uri="{BB962C8B-B14F-4D97-AF65-F5344CB8AC3E}">
        <p14:creationId xmlns:p14="http://schemas.microsoft.com/office/powerpoint/2010/main" val="422774117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9524E384-3970-4C27-8DEA-0F94B18ABF8B}"/>
              </a:ext>
            </a:extLst>
          </p:cNvPr>
          <p:cNvSpPr/>
          <p:nvPr/>
        </p:nvSpPr>
        <p:spPr>
          <a:xfrm>
            <a:off x="2667000" y="1371600"/>
            <a:ext cx="8305800" cy="25146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b"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EDEF3-4FF2-4835-AD1B-619DD21BD5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626733" y="7855561"/>
            <a:ext cx="3413760" cy="247651"/>
          </a:xfrm>
        </p:spPr>
        <p:txBody>
          <a:bodyPr/>
          <a:lstStyle/>
          <a:p>
            <a:pPr>
              <a:defRPr/>
            </a:pPr>
            <a:fld id="{B6C70261-DCF8-4A97-9502-E8EEF2364CDE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1AF13B3-781A-498F-8280-6D0A5642B3B4}"/>
              </a:ext>
            </a:extLst>
          </p:cNvPr>
          <p:cNvSpPr/>
          <p:nvPr/>
        </p:nvSpPr>
        <p:spPr>
          <a:xfrm>
            <a:off x="3887429" y="1699255"/>
            <a:ext cx="2133600" cy="1967257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CMPSSA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80438B-DF39-4135-B350-9B528A1058F9}"/>
              </a:ext>
            </a:extLst>
          </p:cNvPr>
          <p:cNvSpPr/>
          <p:nvPr/>
        </p:nvSpPr>
        <p:spPr>
          <a:xfrm>
            <a:off x="7397641" y="1633161"/>
            <a:ext cx="2133600" cy="4785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EPWM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71323DD-CB24-4203-AF14-AA3B145101F8}"/>
              </a:ext>
            </a:extLst>
          </p:cNvPr>
          <p:cNvCxnSpPr/>
          <p:nvPr/>
        </p:nvCxnSpPr>
        <p:spPr>
          <a:xfrm>
            <a:off x="9531241" y="1866900"/>
            <a:ext cx="18288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08B33B9-A4AC-4578-B715-4BA3C3672CD6}"/>
              </a:ext>
            </a:extLst>
          </p:cNvPr>
          <p:cNvCxnSpPr>
            <a:cxnSpLocks/>
          </p:cNvCxnSpPr>
          <p:nvPr/>
        </p:nvCxnSpPr>
        <p:spPr>
          <a:xfrm>
            <a:off x="6026041" y="1828800"/>
            <a:ext cx="1371600" cy="220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AA46EAE-D8DA-4210-8C8B-0197E034AA6F}"/>
              </a:ext>
            </a:extLst>
          </p:cNvPr>
          <p:cNvSpPr txBox="1"/>
          <p:nvPr/>
        </p:nvSpPr>
        <p:spPr>
          <a:xfrm>
            <a:off x="6661912" y="2613538"/>
            <a:ext cx="1531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CTRIPOUTH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8DF6272-A482-47E4-93FB-8D64662ADACF}"/>
              </a:ext>
            </a:extLst>
          </p:cNvPr>
          <p:cNvSpPr txBox="1"/>
          <p:nvPr/>
        </p:nvSpPr>
        <p:spPr>
          <a:xfrm>
            <a:off x="9614629" y="1497568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PWM_B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CFD3E35-23E2-4CFC-9FBD-EBC77A8051D1}"/>
              </a:ext>
            </a:extLst>
          </p:cNvPr>
          <p:cNvCxnSpPr>
            <a:cxnSpLocks/>
            <a:endCxn id="5" idx="1"/>
          </p:cNvCxnSpPr>
          <p:nvPr/>
        </p:nvCxnSpPr>
        <p:spPr>
          <a:xfrm flipV="1">
            <a:off x="2363639" y="2682884"/>
            <a:ext cx="1523790" cy="18130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8E26EDE8-5D7C-4C65-A9EE-E1C9F408F979}"/>
              </a:ext>
            </a:extLst>
          </p:cNvPr>
          <p:cNvSpPr txBox="1"/>
          <p:nvPr/>
        </p:nvSpPr>
        <p:spPr>
          <a:xfrm>
            <a:off x="2642968" y="2275033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CMPINxP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D6C642B-183D-417D-9AD6-BE8EC3653A3E}"/>
              </a:ext>
            </a:extLst>
          </p:cNvPr>
          <p:cNvSpPr/>
          <p:nvPr/>
        </p:nvSpPr>
        <p:spPr>
          <a:xfrm>
            <a:off x="7397641" y="3276600"/>
            <a:ext cx="2133600" cy="48111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OUTPUT XBAR</a:t>
            </a:r>
          </a:p>
        </p:txBody>
      </p: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39824A75-52B5-4F90-9117-2382B9F88B65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026041" y="2158385"/>
            <a:ext cx="1371600" cy="1358775"/>
          </a:xfrm>
          <a:prstGeom prst="bent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AA43EE2-B1F8-4384-B6C6-188E31550D11}"/>
              </a:ext>
            </a:extLst>
          </p:cNvPr>
          <p:cNvCxnSpPr/>
          <p:nvPr/>
        </p:nvCxnSpPr>
        <p:spPr>
          <a:xfrm>
            <a:off x="9554997" y="3517160"/>
            <a:ext cx="18288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8446B360-BA7C-4461-88F9-5E147B955571}"/>
              </a:ext>
            </a:extLst>
          </p:cNvPr>
          <p:cNvSpPr txBox="1"/>
          <p:nvPr/>
        </p:nvSpPr>
        <p:spPr>
          <a:xfrm>
            <a:off x="9544745" y="3171168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XBAROUT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A2FA85D-B9F4-4AC4-BF72-ACDA6602A054}"/>
              </a:ext>
            </a:extLst>
          </p:cNvPr>
          <p:cNvSpPr txBox="1"/>
          <p:nvPr/>
        </p:nvSpPr>
        <p:spPr>
          <a:xfrm>
            <a:off x="7333613" y="1728400"/>
            <a:ext cx="6206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TRIP4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A74E8FA-FDD0-49E7-98A4-EC72B980D3D2}"/>
              </a:ext>
            </a:extLst>
          </p:cNvPr>
          <p:cNvSpPr txBox="1"/>
          <p:nvPr/>
        </p:nvSpPr>
        <p:spPr>
          <a:xfrm>
            <a:off x="6139974" y="1521107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CTRIPH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7B39E80-8C8D-48D0-9E14-2EA595930C5D}"/>
              </a:ext>
            </a:extLst>
          </p:cNvPr>
          <p:cNvCxnSpPr/>
          <p:nvPr/>
        </p:nvCxnSpPr>
        <p:spPr>
          <a:xfrm>
            <a:off x="1881469" y="5470683"/>
            <a:ext cx="1062657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63197EDA-DB43-4E88-8A69-556E1F03754B}"/>
              </a:ext>
            </a:extLst>
          </p:cNvPr>
          <p:cNvCxnSpPr>
            <a:cxnSpLocks/>
          </p:cNvCxnSpPr>
          <p:nvPr/>
        </p:nvCxnSpPr>
        <p:spPr>
          <a:xfrm flipV="1">
            <a:off x="1794172" y="6525642"/>
            <a:ext cx="10713867" cy="207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231B3C1F-D15E-40FE-BD37-EF50DFF61D8B}"/>
              </a:ext>
            </a:extLst>
          </p:cNvPr>
          <p:cNvSpPr txBox="1"/>
          <p:nvPr/>
        </p:nvSpPr>
        <p:spPr>
          <a:xfrm>
            <a:off x="412188" y="5623285"/>
            <a:ext cx="2121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PWM output signal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3896944-6A1E-4D7A-8FA2-2C30854A6172}"/>
              </a:ext>
            </a:extLst>
          </p:cNvPr>
          <p:cNvSpPr txBox="1"/>
          <p:nvPr/>
        </p:nvSpPr>
        <p:spPr>
          <a:xfrm>
            <a:off x="85163" y="5031957"/>
            <a:ext cx="2236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CMPSS input signal</a:t>
            </a:r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2C9E8A0E-0AB3-4CB7-BD7B-EEC8F5625841}"/>
              </a:ext>
            </a:extLst>
          </p:cNvPr>
          <p:cNvCxnSpPr>
            <a:cxnSpLocks/>
          </p:cNvCxnSpPr>
          <p:nvPr/>
        </p:nvCxnSpPr>
        <p:spPr>
          <a:xfrm>
            <a:off x="8804054" y="4995274"/>
            <a:ext cx="0" cy="1551078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3321A764-693F-47D8-AD7E-6DD0EE83EA92}"/>
              </a:ext>
            </a:extLst>
          </p:cNvPr>
          <p:cNvCxnSpPr>
            <a:cxnSpLocks/>
          </p:cNvCxnSpPr>
          <p:nvPr/>
        </p:nvCxnSpPr>
        <p:spPr>
          <a:xfrm>
            <a:off x="1952490" y="4977916"/>
            <a:ext cx="10555549" cy="0"/>
          </a:xfrm>
          <a:prstGeom prst="line">
            <a:avLst/>
          </a:prstGeom>
          <a:ln w="19050">
            <a:solidFill>
              <a:schemeClr val="accent3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EB57DAE8-5D5A-4DC3-A5B2-FB48A4C1FAD0}"/>
              </a:ext>
            </a:extLst>
          </p:cNvPr>
          <p:cNvSpPr txBox="1"/>
          <p:nvPr/>
        </p:nvSpPr>
        <p:spPr>
          <a:xfrm>
            <a:off x="2132137" y="4669768"/>
            <a:ext cx="2717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Internal DAC output</a:t>
            </a:r>
          </a:p>
        </p:txBody>
      </p: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A8EF0960-66C0-484F-B361-62B81CF208C3}"/>
              </a:ext>
            </a:extLst>
          </p:cNvPr>
          <p:cNvCxnSpPr>
            <a:cxnSpLocks/>
          </p:cNvCxnSpPr>
          <p:nvPr/>
        </p:nvCxnSpPr>
        <p:spPr>
          <a:xfrm flipV="1">
            <a:off x="2014446" y="5658583"/>
            <a:ext cx="576354" cy="8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2673491C-F535-4DB0-BACA-83E14143044C}"/>
              </a:ext>
            </a:extLst>
          </p:cNvPr>
          <p:cNvCxnSpPr>
            <a:cxnSpLocks/>
          </p:cNvCxnSpPr>
          <p:nvPr/>
        </p:nvCxnSpPr>
        <p:spPr>
          <a:xfrm flipV="1">
            <a:off x="2590800" y="5658583"/>
            <a:ext cx="1" cy="887769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610BCEFC-94C3-4434-9DDA-BCD20F58A10B}"/>
              </a:ext>
            </a:extLst>
          </p:cNvPr>
          <p:cNvSpPr txBox="1"/>
          <p:nvPr/>
        </p:nvSpPr>
        <p:spPr>
          <a:xfrm>
            <a:off x="12344342" y="5475448"/>
            <a:ext cx="310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24774CFE-234C-4E7B-A05B-40D20CF5794F}"/>
              </a:ext>
            </a:extLst>
          </p:cNvPr>
          <p:cNvSpPr txBox="1"/>
          <p:nvPr/>
        </p:nvSpPr>
        <p:spPr>
          <a:xfrm>
            <a:off x="12344342" y="6530406"/>
            <a:ext cx="310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</a:t>
            </a:r>
          </a:p>
        </p:txBody>
      </p: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A96E27B4-770D-455D-B829-9A50E209E167}"/>
              </a:ext>
            </a:extLst>
          </p:cNvPr>
          <p:cNvCxnSpPr>
            <a:cxnSpLocks/>
          </p:cNvCxnSpPr>
          <p:nvPr/>
        </p:nvCxnSpPr>
        <p:spPr>
          <a:xfrm flipV="1">
            <a:off x="2041267" y="4769111"/>
            <a:ext cx="10453629" cy="555878"/>
          </a:xfrm>
          <a:prstGeom prst="line">
            <a:avLst/>
          </a:prstGeom>
          <a:ln w="38100">
            <a:solidFill>
              <a:srgbClr val="92D05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Box 106">
            <a:extLst>
              <a:ext uri="{FF2B5EF4-FFF2-40B4-BE49-F238E27FC236}">
                <a16:creationId xmlns:a16="http://schemas.microsoft.com/office/drawing/2014/main" id="{00A87EE5-20CE-487F-A94B-C67F7336CBA2}"/>
              </a:ext>
            </a:extLst>
          </p:cNvPr>
          <p:cNvSpPr txBox="1"/>
          <p:nvPr/>
        </p:nvSpPr>
        <p:spPr>
          <a:xfrm>
            <a:off x="4989012" y="4353592"/>
            <a:ext cx="4231188" cy="369332"/>
          </a:xfrm>
          <a:prstGeom prst="wedgeRectCallout">
            <a:avLst>
              <a:gd name="adj1" fmla="val 39886"/>
              <a:gd name="adj2" fmla="val 102258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CMPIN1P exceeds internal DAC output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2732798C-9787-41A5-A7D1-E1C24FC679C5}"/>
              </a:ext>
            </a:extLst>
          </p:cNvPr>
          <p:cNvSpPr txBox="1"/>
          <p:nvPr/>
        </p:nvSpPr>
        <p:spPr>
          <a:xfrm>
            <a:off x="9013038" y="5623285"/>
            <a:ext cx="1064693" cy="646331"/>
          </a:xfrm>
          <a:prstGeom prst="wedgeRectCallout">
            <a:avLst>
              <a:gd name="adj1" fmla="val -70519"/>
              <a:gd name="adj2" fmla="val 68631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PWM tripped</a:t>
            </a:r>
          </a:p>
        </p:txBody>
      </p: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692F63CD-F182-4A76-8E1F-1002F18A741F}"/>
              </a:ext>
            </a:extLst>
          </p:cNvPr>
          <p:cNvCxnSpPr>
            <a:cxnSpLocks/>
          </p:cNvCxnSpPr>
          <p:nvPr/>
        </p:nvCxnSpPr>
        <p:spPr>
          <a:xfrm flipV="1">
            <a:off x="2912444" y="5658583"/>
            <a:ext cx="1" cy="887769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3594CD2D-1CA1-4014-9389-EDA0D8220899}"/>
              </a:ext>
            </a:extLst>
          </p:cNvPr>
          <p:cNvCxnSpPr>
            <a:cxnSpLocks/>
          </p:cNvCxnSpPr>
          <p:nvPr/>
        </p:nvCxnSpPr>
        <p:spPr>
          <a:xfrm flipV="1">
            <a:off x="4022606" y="5656093"/>
            <a:ext cx="1" cy="895375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979770EE-B35C-40EF-AC6C-7BDB3B0E2FBD}"/>
              </a:ext>
            </a:extLst>
          </p:cNvPr>
          <p:cNvCxnSpPr>
            <a:cxnSpLocks/>
          </p:cNvCxnSpPr>
          <p:nvPr/>
        </p:nvCxnSpPr>
        <p:spPr>
          <a:xfrm flipV="1">
            <a:off x="2599525" y="6530337"/>
            <a:ext cx="296075" cy="8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30E184AE-9B14-46CC-BDA2-0CC752D14E1B}"/>
              </a:ext>
            </a:extLst>
          </p:cNvPr>
          <p:cNvCxnSpPr>
            <a:cxnSpLocks/>
          </p:cNvCxnSpPr>
          <p:nvPr/>
        </p:nvCxnSpPr>
        <p:spPr>
          <a:xfrm>
            <a:off x="2895476" y="5670352"/>
            <a:ext cx="1143124" cy="4262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E0F1C2B0-BD3B-426A-B823-8C1EBBF7EFF1}"/>
              </a:ext>
            </a:extLst>
          </p:cNvPr>
          <p:cNvCxnSpPr>
            <a:cxnSpLocks/>
          </p:cNvCxnSpPr>
          <p:nvPr/>
        </p:nvCxnSpPr>
        <p:spPr>
          <a:xfrm flipV="1">
            <a:off x="4336269" y="5658583"/>
            <a:ext cx="1" cy="887769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7A9102E1-FF2F-4DAC-B001-A85415AF6573}"/>
              </a:ext>
            </a:extLst>
          </p:cNvPr>
          <p:cNvCxnSpPr>
            <a:cxnSpLocks/>
          </p:cNvCxnSpPr>
          <p:nvPr/>
        </p:nvCxnSpPr>
        <p:spPr>
          <a:xfrm flipV="1">
            <a:off x="5446431" y="5656093"/>
            <a:ext cx="1" cy="895375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E129DB70-A9A1-4197-9D6E-8346A1214835}"/>
              </a:ext>
            </a:extLst>
          </p:cNvPr>
          <p:cNvCxnSpPr>
            <a:cxnSpLocks/>
          </p:cNvCxnSpPr>
          <p:nvPr/>
        </p:nvCxnSpPr>
        <p:spPr>
          <a:xfrm flipV="1">
            <a:off x="4023350" y="6530337"/>
            <a:ext cx="296075" cy="8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208EC008-5FE6-444D-B1BF-D64659AFD800}"/>
              </a:ext>
            </a:extLst>
          </p:cNvPr>
          <p:cNvCxnSpPr>
            <a:cxnSpLocks/>
          </p:cNvCxnSpPr>
          <p:nvPr/>
        </p:nvCxnSpPr>
        <p:spPr>
          <a:xfrm>
            <a:off x="4319301" y="5670352"/>
            <a:ext cx="1143124" cy="4262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84FC7548-F189-46CB-8C70-CF96A84FECF0}"/>
              </a:ext>
            </a:extLst>
          </p:cNvPr>
          <p:cNvCxnSpPr>
            <a:cxnSpLocks/>
          </p:cNvCxnSpPr>
          <p:nvPr/>
        </p:nvCxnSpPr>
        <p:spPr>
          <a:xfrm flipV="1">
            <a:off x="5766470" y="5658583"/>
            <a:ext cx="1" cy="887769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573C4719-EF99-438D-922B-240F399D20C9}"/>
              </a:ext>
            </a:extLst>
          </p:cNvPr>
          <p:cNvCxnSpPr>
            <a:cxnSpLocks/>
          </p:cNvCxnSpPr>
          <p:nvPr/>
        </p:nvCxnSpPr>
        <p:spPr>
          <a:xfrm flipV="1">
            <a:off x="6876632" y="5656093"/>
            <a:ext cx="1" cy="895375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7804D52A-A4ED-4958-B911-620E90B1A0EA}"/>
              </a:ext>
            </a:extLst>
          </p:cNvPr>
          <p:cNvCxnSpPr>
            <a:cxnSpLocks/>
          </p:cNvCxnSpPr>
          <p:nvPr/>
        </p:nvCxnSpPr>
        <p:spPr>
          <a:xfrm flipV="1">
            <a:off x="5453551" y="6530337"/>
            <a:ext cx="296075" cy="8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90282D98-2C45-4855-985D-70815005AC10}"/>
              </a:ext>
            </a:extLst>
          </p:cNvPr>
          <p:cNvCxnSpPr>
            <a:cxnSpLocks/>
          </p:cNvCxnSpPr>
          <p:nvPr/>
        </p:nvCxnSpPr>
        <p:spPr>
          <a:xfrm>
            <a:off x="5749502" y="5670352"/>
            <a:ext cx="1143124" cy="4262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18C13F7C-A6EB-4A13-A2F1-CE94D976415E}"/>
              </a:ext>
            </a:extLst>
          </p:cNvPr>
          <p:cNvCxnSpPr>
            <a:cxnSpLocks/>
          </p:cNvCxnSpPr>
          <p:nvPr/>
        </p:nvCxnSpPr>
        <p:spPr>
          <a:xfrm flipV="1">
            <a:off x="7190295" y="5658583"/>
            <a:ext cx="1" cy="887769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FD680B94-1B5C-49D1-A347-057658301FAB}"/>
              </a:ext>
            </a:extLst>
          </p:cNvPr>
          <p:cNvCxnSpPr>
            <a:cxnSpLocks/>
          </p:cNvCxnSpPr>
          <p:nvPr/>
        </p:nvCxnSpPr>
        <p:spPr>
          <a:xfrm flipV="1">
            <a:off x="8300457" y="5656093"/>
            <a:ext cx="1" cy="895375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8C035C55-6431-43A1-A006-DF259517F73F}"/>
              </a:ext>
            </a:extLst>
          </p:cNvPr>
          <p:cNvCxnSpPr>
            <a:cxnSpLocks/>
          </p:cNvCxnSpPr>
          <p:nvPr/>
        </p:nvCxnSpPr>
        <p:spPr>
          <a:xfrm flipV="1">
            <a:off x="6877376" y="6530337"/>
            <a:ext cx="296075" cy="8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46382A93-B0A5-4864-8567-018933D50848}"/>
              </a:ext>
            </a:extLst>
          </p:cNvPr>
          <p:cNvCxnSpPr>
            <a:cxnSpLocks/>
          </p:cNvCxnSpPr>
          <p:nvPr/>
        </p:nvCxnSpPr>
        <p:spPr>
          <a:xfrm>
            <a:off x="7173327" y="5670352"/>
            <a:ext cx="1143124" cy="4262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57C747C6-8BBA-4094-A35E-FC5748B49892}"/>
              </a:ext>
            </a:extLst>
          </p:cNvPr>
          <p:cNvCxnSpPr>
            <a:cxnSpLocks/>
          </p:cNvCxnSpPr>
          <p:nvPr/>
        </p:nvCxnSpPr>
        <p:spPr>
          <a:xfrm flipV="1">
            <a:off x="8287312" y="6525642"/>
            <a:ext cx="4052142" cy="4695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TextBox 178">
            <a:extLst>
              <a:ext uri="{FF2B5EF4-FFF2-40B4-BE49-F238E27FC236}">
                <a16:creationId xmlns:a16="http://schemas.microsoft.com/office/drawing/2014/main" id="{319AE5AE-F84A-4271-90FE-F61AF52946AE}"/>
              </a:ext>
            </a:extLst>
          </p:cNvPr>
          <p:cNvSpPr txBox="1"/>
          <p:nvPr/>
        </p:nvSpPr>
        <p:spPr>
          <a:xfrm>
            <a:off x="542179" y="2028222"/>
            <a:ext cx="19087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Input signal to CMPSS</a:t>
            </a: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14CCAAB1-4545-4452-826C-91D5B9D2927A}"/>
              </a:ext>
            </a:extLst>
          </p:cNvPr>
          <p:cNvSpPr txBox="1"/>
          <p:nvPr/>
        </p:nvSpPr>
        <p:spPr>
          <a:xfrm>
            <a:off x="11358570" y="1543733"/>
            <a:ext cx="15623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PWM output signal</a:t>
            </a:r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993F4E91-FBA0-4471-9B41-FF5D56F4EFC2}"/>
              </a:ext>
            </a:extLst>
          </p:cNvPr>
          <p:cNvSpPr txBox="1"/>
          <p:nvPr/>
        </p:nvSpPr>
        <p:spPr>
          <a:xfrm>
            <a:off x="11344879" y="3332493"/>
            <a:ext cx="15623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Trip output signal</a:t>
            </a:r>
          </a:p>
        </p:txBody>
      </p:sp>
    </p:spTree>
    <p:extLst>
      <p:ext uri="{BB962C8B-B14F-4D97-AF65-F5344CB8AC3E}">
        <p14:creationId xmlns:p14="http://schemas.microsoft.com/office/powerpoint/2010/main" val="15943571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EDEF3-4FF2-4835-AD1B-619DD21BD5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626733" y="7855561"/>
            <a:ext cx="3413760" cy="247651"/>
          </a:xfrm>
        </p:spPr>
        <p:txBody>
          <a:bodyPr/>
          <a:lstStyle/>
          <a:p>
            <a:pPr>
              <a:defRPr/>
            </a:pPr>
            <a:fld id="{B6C70261-DCF8-4A97-9502-E8EEF2364CDE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7B39E80-8C8D-48D0-9E14-2EA595930C5D}"/>
              </a:ext>
            </a:extLst>
          </p:cNvPr>
          <p:cNvCxnSpPr>
            <a:cxnSpLocks/>
          </p:cNvCxnSpPr>
          <p:nvPr/>
        </p:nvCxnSpPr>
        <p:spPr>
          <a:xfrm>
            <a:off x="1380118" y="5247873"/>
            <a:ext cx="1121478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63197EDA-DB43-4E88-8A69-556E1F03754B}"/>
              </a:ext>
            </a:extLst>
          </p:cNvPr>
          <p:cNvCxnSpPr>
            <a:cxnSpLocks/>
          </p:cNvCxnSpPr>
          <p:nvPr/>
        </p:nvCxnSpPr>
        <p:spPr>
          <a:xfrm flipV="1">
            <a:off x="1881036" y="6302832"/>
            <a:ext cx="10713867" cy="207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231B3C1F-D15E-40FE-BD37-EF50DFF61D8B}"/>
              </a:ext>
            </a:extLst>
          </p:cNvPr>
          <p:cNvSpPr txBox="1"/>
          <p:nvPr/>
        </p:nvSpPr>
        <p:spPr>
          <a:xfrm>
            <a:off x="445135" y="5717725"/>
            <a:ext cx="2121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PWM output signal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3896944-6A1E-4D7A-8FA2-2C30854A6172}"/>
              </a:ext>
            </a:extLst>
          </p:cNvPr>
          <p:cNvSpPr txBox="1"/>
          <p:nvPr/>
        </p:nvSpPr>
        <p:spPr>
          <a:xfrm>
            <a:off x="10366867" y="4034379"/>
            <a:ext cx="20954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DAC Output signal</a:t>
            </a:r>
          </a:p>
          <a:p>
            <a:r>
              <a:rPr lang="en-US" dirty="0"/>
              <a:t>(ADC Input)</a:t>
            </a:r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2C9E8A0E-0AB3-4CB7-BD7B-EEC8F5625841}"/>
              </a:ext>
            </a:extLst>
          </p:cNvPr>
          <p:cNvCxnSpPr>
            <a:cxnSpLocks/>
          </p:cNvCxnSpPr>
          <p:nvPr/>
        </p:nvCxnSpPr>
        <p:spPr>
          <a:xfrm>
            <a:off x="8890918" y="4772464"/>
            <a:ext cx="0" cy="1551078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3321A764-693F-47D8-AD7E-6DD0EE83EA92}"/>
              </a:ext>
            </a:extLst>
          </p:cNvPr>
          <p:cNvCxnSpPr>
            <a:cxnSpLocks/>
          </p:cNvCxnSpPr>
          <p:nvPr/>
        </p:nvCxnSpPr>
        <p:spPr>
          <a:xfrm>
            <a:off x="1380118" y="4882590"/>
            <a:ext cx="11214785" cy="0"/>
          </a:xfrm>
          <a:prstGeom prst="line">
            <a:avLst/>
          </a:prstGeom>
          <a:ln w="19050">
            <a:solidFill>
              <a:schemeClr val="accent3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EB57DAE8-5D5A-4DC3-A5B2-FB48A4C1FAD0}"/>
              </a:ext>
            </a:extLst>
          </p:cNvPr>
          <p:cNvSpPr txBox="1"/>
          <p:nvPr/>
        </p:nvSpPr>
        <p:spPr>
          <a:xfrm>
            <a:off x="450739" y="4508432"/>
            <a:ext cx="2717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PPB High level</a:t>
            </a:r>
          </a:p>
        </p:txBody>
      </p: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A8EF0960-66C0-484F-B361-62B81CF208C3}"/>
              </a:ext>
            </a:extLst>
          </p:cNvPr>
          <p:cNvCxnSpPr>
            <a:cxnSpLocks/>
          </p:cNvCxnSpPr>
          <p:nvPr/>
        </p:nvCxnSpPr>
        <p:spPr>
          <a:xfrm flipV="1">
            <a:off x="2101310" y="5435773"/>
            <a:ext cx="576354" cy="8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2673491C-F535-4DB0-BACA-83E14143044C}"/>
              </a:ext>
            </a:extLst>
          </p:cNvPr>
          <p:cNvCxnSpPr>
            <a:cxnSpLocks/>
          </p:cNvCxnSpPr>
          <p:nvPr/>
        </p:nvCxnSpPr>
        <p:spPr>
          <a:xfrm flipV="1">
            <a:off x="2677664" y="5435773"/>
            <a:ext cx="1" cy="887769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610BCEFC-94C3-4434-9DDA-BCD20F58A10B}"/>
              </a:ext>
            </a:extLst>
          </p:cNvPr>
          <p:cNvSpPr txBox="1"/>
          <p:nvPr/>
        </p:nvSpPr>
        <p:spPr>
          <a:xfrm>
            <a:off x="12431206" y="5252638"/>
            <a:ext cx="310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24774CFE-234C-4E7B-A05B-40D20CF5794F}"/>
              </a:ext>
            </a:extLst>
          </p:cNvPr>
          <p:cNvSpPr txBox="1"/>
          <p:nvPr/>
        </p:nvSpPr>
        <p:spPr>
          <a:xfrm>
            <a:off x="12431206" y="6307596"/>
            <a:ext cx="310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</a:t>
            </a:r>
          </a:p>
        </p:txBody>
      </p: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A96E27B4-770D-455D-B829-9A50E209E167}"/>
              </a:ext>
            </a:extLst>
          </p:cNvPr>
          <p:cNvCxnSpPr>
            <a:cxnSpLocks/>
          </p:cNvCxnSpPr>
          <p:nvPr/>
        </p:nvCxnSpPr>
        <p:spPr>
          <a:xfrm flipV="1">
            <a:off x="2011154" y="4701922"/>
            <a:ext cx="10453629" cy="555878"/>
          </a:xfrm>
          <a:prstGeom prst="line">
            <a:avLst/>
          </a:prstGeom>
          <a:ln w="38100">
            <a:solidFill>
              <a:srgbClr val="92D05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Box 106">
            <a:extLst>
              <a:ext uri="{FF2B5EF4-FFF2-40B4-BE49-F238E27FC236}">
                <a16:creationId xmlns:a16="http://schemas.microsoft.com/office/drawing/2014/main" id="{00A87EE5-20CE-487F-A94B-C67F7336CBA2}"/>
              </a:ext>
            </a:extLst>
          </p:cNvPr>
          <p:cNvSpPr txBox="1"/>
          <p:nvPr/>
        </p:nvSpPr>
        <p:spPr>
          <a:xfrm>
            <a:off x="5075876" y="4130782"/>
            <a:ext cx="4231188" cy="369332"/>
          </a:xfrm>
          <a:prstGeom prst="wedgeRectCallout">
            <a:avLst>
              <a:gd name="adj1" fmla="val 39886"/>
              <a:gd name="adj2" fmla="val 102258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ADC Input exceeds  PPB High limit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2732798C-9787-41A5-A7D1-E1C24FC679C5}"/>
              </a:ext>
            </a:extLst>
          </p:cNvPr>
          <p:cNvSpPr txBox="1"/>
          <p:nvPr/>
        </p:nvSpPr>
        <p:spPr>
          <a:xfrm>
            <a:off x="9099902" y="5400475"/>
            <a:ext cx="1064693" cy="646331"/>
          </a:xfrm>
          <a:prstGeom prst="wedgeRectCallout">
            <a:avLst>
              <a:gd name="adj1" fmla="val -70519"/>
              <a:gd name="adj2" fmla="val 68631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PWM tripped</a:t>
            </a:r>
          </a:p>
        </p:txBody>
      </p: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692F63CD-F182-4A76-8E1F-1002F18A741F}"/>
              </a:ext>
            </a:extLst>
          </p:cNvPr>
          <p:cNvCxnSpPr>
            <a:cxnSpLocks/>
          </p:cNvCxnSpPr>
          <p:nvPr/>
        </p:nvCxnSpPr>
        <p:spPr>
          <a:xfrm flipV="1">
            <a:off x="2999308" y="5435773"/>
            <a:ext cx="1" cy="887769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3594CD2D-1CA1-4014-9389-EDA0D8220899}"/>
              </a:ext>
            </a:extLst>
          </p:cNvPr>
          <p:cNvCxnSpPr>
            <a:cxnSpLocks/>
          </p:cNvCxnSpPr>
          <p:nvPr/>
        </p:nvCxnSpPr>
        <p:spPr>
          <a:xfrm flipV="1">
            <a:off x="4109470" y="5433283"/>
            <a:ext cx="1" cy="895375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979770EE-B35C-40EF-AC6C-7BDB3B0E2FBD}"/>
              </a:ext>
            </a:extLst>
          </p:cNvPr>
          <p:cNvCxnSpPr>
            <a:cxnSpLocks/>
          </p:cNvCxnSpPr>
          <p:nvPr/>
        </p:nvCxnSpPr>
        <p:spPr>
          <a:xfrm flipV="1">
            <a:off x="2686389" y="6307527"/>
            <a:ext cx="296075" cy="8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30E184AE-9B14-46CC-BDA2-0CC752D14E1B}"/>
              </a:ext>
            </a:extLst>
          </p:cNvPr>
          <p:cNvCxnSpPr>
            <a:cxnSpLocks/>
          </p:cNvCxnSpPr>
          <p:nvPr/>
        </p:nvCxnSpPr>
        <p:spPr>
          <a:xfrm>
            <a:off x="2982340" y="5447542"/>
            <a:ext cx="1143124" cy="4262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E0F1C2B0-BD3B-426A-B823-8C1EBBF7EFF1}"/>
              </a:ext>
            </a:extLst>
          </p:cNvPr>
          <p:cNvCxnSpPr>
            <a:cxnSpLocks/>
          </p:cNvCxnSpPr>
          <p:nvPr/>
        </p:nvCxnSpPr>
        <p:spPr>
          <a:xfrm flipV="1">
            <a:off x="4423133" y="5435773"/>
            <a:ext cx="1" cy="887769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7A9102E1-FF2F-4DAC-B001-A85415AF6573}"/>
              </a:ext>
            </a:extLst>
          </p:cNvPr>
          <p:cNvCxnSpPr>
            <a:cxnSpLocks/>
          </p:cNvCxnSpPr>
          <p:nvPr/>
        </p:nvCxnSpPr>
        <p:spPr>
          <a:xfrm flipV="1">
            <a:off x="5533295" y="5433283"/>
            <a:ext cx="1" cy="895375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E129DB70-A9A1-4197-9D6E-8346A1214835}"/>
              </a:ext>
            </a:extLst>
          </p:cNvPr>
          <p:cNvCxnSpPr>
            <a:cxnSpLocks/>
          </p:cNvCxnSpPr>
          <p:nvPr/>
        </p:nvCxnSpPr>
        <p:spPr>
          <a:xfrm flipV="1">
            <a:off x="4110214" y="6307527"/>
            <a:ext cx="296075" cy="8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208EC008-5FE6-444D-B1BF-D64659AFD800}"/>
              </a:ext>
            </a:extLst>
          </p:cNvPr>
          <p:cNvCxnSpPr>
            <a:cxnSpLocks/>
          </p:cNvCxnSpPr>
          <p:nvPr/>
        </p:nvCxnSpPr>
        <p:spPr>
          <a:xfrm>
            <a:off x="4406165" y="5447542"/>
            <a:ext cx="1143124" cy="4262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84FC7548-F189-46CB-8C70-CF96A84FECF0}"/>
              </a:ext>
            </a:extLst>
          </p:cNvPr>
          <p:cNvCxnSpPr>
            <a:cxnSpLocks/>
          </p:cNvCxnSpPr>
          <p:nvPr/>
        </p:nvCxnSpPr>
        <p:spPr>
          <a:xfrm flipV="1">
            <a:off x="5853334" y="5435773"/>
            <a:ext cx="1" cy="887769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573C4719-EF99-438D-922B-240F399D20C9}"/>
              </a:ext>
            </a:extLst>
          </p:cNvPr>
          <p:cNvCxnSpPr>
            <a:cxnSpLocks/>
          </p:cNvCxnSpPr>
          <p:nvPr/>
        </p:nvCxnSpPr>
        <p:spPr>
          <a:xfrm flipV="1">
            <a:off x="6963496" y="5433283"/>
            <a:ext cx="1" cy="895375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7804D52A-A4ED-4958-B911-620E90B1A0EA}"/>
              </a:ext>
            </a:extLst>
          </p:cNvPr>
          <p:cNvCxnSpPr>
            <a:cxnSpLocks/>
          </p:cNvCxnSpPr>
          <p:nvPr/>
        </p:nvCxnSpPr>
        <p:spPr>
          <a:xfrm flipV="1">
            <a:off x="5540415" y="6307527"/>
            <a:ext cx="296075" cy="8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90282D98-2C45-4855-985D-70815005AC10}"/>
              </a:ext>
            </a:extLst>
          </p:cNvPr>
          <p:cNvCxnSpPr>
            <a:cxnSpLocks/>
          </p:cNvCxnSpPr>
          <p:nvPr/>
        </p:nvCxnSpPr>
        <p:spPr>
          <a:xfrm>
            <a:off x="5836366" y="5447542"/>
            <a:ext cx="1143124" cy="4262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18C13F7C-A6EB-4A13-A2F1-CE94D976415E}"/>
              </a:ext>
            </a:extLst>
          </p:cNvPr>
          <p:cNvCxnSpPr>
            <a:cxnSpLocks/>
          </p:cNvCxnSpPr>
          <p:nvPr/>
        </p:nvCxnSpPr>
        <p:spPr>
          <a:xfrm flipV="1">
            <a:off x="7277159" y="5435773"/>
            <a:ext cx="1" cy="887769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FD680B94-1B5C-49D1-A347-057658301FAB}"/>
              </a:ext>
            </a:extLst>
          </p:cNvPr>
          <p:cNvCxnSpPr>
            <a:cxnSpLocks/>
          </p:cNvCxnSpPr>
          <p:nvPr/>
        </p:nvCxnSpPr>
        <p:spPr>
          <a:xfrm flipV="1">
            <a:off x="8387321" y="5433283"/>
            <a:ext cx="1" cy="895375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8C035C55-6431-43A1-A006-DF259517F73F}"/>
              </a:ext>
            </a:extLst>
          </p:cNvPr>
          <p:cNvCxnSpPr>
            <a:cxnSpLocks/>
          </p:cNvCxnSpPr>
          <p:nvPr/>
        </p:nvCxnSpPr>
        <p:spPr>
          <a:xfrm flipV="1">
            <a:off x="6964240" y="6307527"/>
            <a:ext cx="296075" cy="8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46382A93-B0A5-4864-8567-018933D50848}"/>
              </a:ext>
            </a:extLst>
          </p:cNvPr>
          <p:cNvCxnSpPr>
            <a:cxnSpLocks/>
          </p:cNvCxnSpPr>
          <p:nvPr/>
        </p:nvCxnSpPr>
        <p:spPr>
          <a:xfrm>
            <a:off x="7260191" y="5447542"/>
            <a:ext cx="1143124" cy="4262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57C747C6-8BBA-4094-A35E-FC5748B49892}"/>
              </a:ext>
            </a:extLst>
          </p:cNvPr>
          <p:cNvCxnSpPr>
            <a:cxnSpLocks/>
          </p:cNvCxnSpPr>
          <p:nvPr/>
        </p:nvCxnSpPr>
        <p:spPr>
          <a:xfrm flipV="1">
            <a:off x="8374176" y="6302832"/>
            <a:ext cx="4052142" cy="4695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>
            <a:extLst>
              <a:ext uri="{FF2B5EF4-FFF2-40B4-BE49-F238E27FC236}">
                <a16:creationId xmlns:a16="http://schemas.microsoft.com/office/drawing/2014/main" id="{9FE81964-4EE3-44F4-A5CD-540C0C57E4BE}"/>
              </a:ext>
            </a:extLst>
          </p:cNvPr>
          <p:cNvSpPr/>
          <p:nvPr/>
        </p:nvSpPr>
        <p:spPr>
          <a:xfrm>
            <a:off x="1380118" y="1632424"/>
            <a:ext cx="1466513" cy="794242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DAC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A2904332-E462-45F1-9251-33521CDCE84F}"/>
              </a:ext>
            </a:extLst>
          </p:cNvPr>
          <p:cNvCxnSpPr>
            <a:cxnSpLocks/>
            <a:stCxn id="53" idx="3"/>
            <a:endCxn id="58" idx="1"/>
          </p:cNvCxnSpPr>
          <p:nvPr/>
        </p:nvCxnSpPr>
        <p:spPr>
          <a:xfrm>
            <a:off x="2846631" y="2029545"/>
            <a:ext cx="1507573" cy="153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F15C0964-0819-4927-A7DA-47C5BB99932A}"/>
              </a:ext>
            </a:extLst>
          </p:cNvPr>
          <p:cNvSpPr txBox="1"/>
          <p:nvPr/>
        </p:nvSpPr>
        <p:spPr>
          <a:xfrm>
            <a:off x="2980571" y="1417978"/>
            <a:ext cx="13898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Ramp Waveform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6503A2CE-6F7C-47B0-B91E-F3E2E3F291D0}"/>
              </a:ext>
            </a:extLst>
          </p:cNvPr>
          <p:cNvSpPr/>
          <p:nvPr/>
        </p:nvSpPr>
        <p:spPr>
          <a:xfrm>
            <a:off x="4354204" y="1451224"/>
            <a:ext cx="2133600" cy="1159711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ADC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CE6B269-BDF4-49A6-9D5D-6ECB11FB05C6}"/>
              </a:ext>
            </a:extLst>
          </p:cNvPr>
          <p:cNvSpPr txBox="1"/>
          <p:nvPr/>
        </p:nvSpPr>
        <p:spPr>
          <a:xfrm>
            <a:off x="5861777" y="1844879"/>
            <a:ext cx="826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PPB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FAE8E5F-FA14-43DD-91C9-38EEA0148D8D}"/>
              </a:ext>
            </a:extLst>
          </p:cNvPr>
          <p:cNvSpPr/>
          <p:nvPr/>
        </p:nvSpPr>
        <p:spPr>
          <a:xfrm>
            <a:off x="5861777" y="1821220"/>
            <a:ext cx="626027" cy="437515"/>
          </a:xfrm>
          <a:prstGeom prst="rect">
            <a:avLst/>
          </a:prstGeom>
          <a:noFill/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D61A1464-1A7A-4AC2-BDCB-2E851C1F1234}"/>
              </a:ext>
            </a:extLst>
          </p:cNvPr>
          <p:cNvCxnSpPr>
            <a:cxnSpLocks/>
          </p:cNvCxnSpPr>
          <p:nvPr/>
        </p:nvCxnSpPr>
        <p:spPr>
          <a:xfrm flipV="1">
            <a:off x="7086600" y="2024210"/>
            <a:ext cx="1359413" cy="1339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C73C1919-2943-46E6-9F66-F22CD8E28AFC}"/>
              </a:ext>
            </a:extLst>
          </p:cNvPr>
          <p:cNvSpPr txBox="1"/>
          <p:nvPr/>
        </p:nvSpPr>
        <p:spPr>
          <a:xfrm>
            <a:off x="7257543" y="435149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ADC EVT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E9FA0C29-F0BD-4C59-B438-6046AD913E36}"/>
              </a:ext>
            </a:extLst>
          </p:cNvPr>
          <p:cNvSpPr/>
          <p:nvPr/>
        </p:nvSpPr>
        <p:spPr>
          <a:xfrm>
            <a:off x="8455072" y="381000"/>
            <a:ext cx="2645950" cy="8544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EPWM0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EB283134-CD7E-49DD-B08A-0938A5535E44}"/>
              </a:ext>
            </a:extLst>
          </p:cNvPr>
          <p:cNvSpPr txBox="1"/>
          <p:nvPr/>
        </p:nvSpPr>
        <p:spPr>
          <a:xfrm>
            <a:off x="8499721" y="424306"/>
            <a:ext cx="7332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OST TRIP Input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FB71FF77-05D2-4F17-95A3-4FA5D60B608F}"/>
              </a:ext>
            </a:extLst>
          </p:cNvPr>
          <p:cNvSpPr/>
          <p:nvPr/>
        </p:nvSpPr>
        <p:spPr>
          <a:xfrm>
            <a:off x="8465658" y="423236"/>
            <a:ext cx="700516" cy="789481"/>
          </a:xfrm>
          <a:prstGeom prst="rect">
            <a:avLst/>
          </a:prstGeom>
          <a:noFill/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0F3E04CD-8C43-46BC-9100-46DF22C3F724}"/>
              </a:ext>
            </a:extLst>
          </p:cNvPr>
          <p:cNvCxnSpPr>
            <a:cxnSpLocks/>
            <a:stCxn id="68" idx="3"/>
            <a:endCxn id="75" idx="1"/>
          </p:cNvCxnSpPr>
          <p:nvPr/>
        </p:nvCxnSpPr>
        <p:spPr>
          <a:xfrm flipV="1">
            <a:off x="11101022" y="797358"/>
            <a:ext cx="847771" cy="1085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AE5191FC-ECA6-4DBA-8DB5-32B2CCB23789}"/>
              </a:ext>
            </a:extLst>
          </p:cNvPr>
          <p:cNvSpPr txBox="1"/>
          <p:nvPr/>
        </p:nvSpPr>
        <p:spPr>
          <a:xfrm>
            <a:off x="11948793" y="474192"/>
            <a:ext cx="15623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PWM output signal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02316C32-A622-48BA-B9C5-81ADB7B707E1}"/>
              </a:ext>
            </a:extLst>
          </p:cNvPr>
          <p:cNvSpPr txBox="1"/>
          <p:nvPr/>
        </p:nvSpPr>
        <p:spPr>
          <a:xfrm>
            <a:off x="474775" y="4899384"/>
            <a:ext cx="2717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PPB Low level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A07CDA5A-879C-425B-9873-83CBF01C3963}"/>
              </a:ext>
            </a:extLst>
          </p:cNvPr>
          <p:cNvSpPr/>
          <p:nvPr/>
        </p:nvSpPr>
        <p:spPr>
          <a:xfrm>
            <a:off x="8455072" y="1583982"/>
            <a:ext cx="2645950" cy="8544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EPWM1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1E9FBA4-83FD-4FAB-AB24-7CED510BC788}"/>
              </a:ext>
            </a:extLst>
          </p:cNvPr>
          <p:cNvSpPr txBox="1"/>
          <p:nvPr/>
        </p:nvSpPr>
        <p:spPr>
          <a:xfrm>
            <a:off x="8499721" y="1608711"/>
            <a:ext cx="7332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CBC TRIP Input</a:t>
            </a: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D3238114-0EF4-4C93-8A8B-180B6C88A8CD}"/>
              </a:ext>
            </a:extLst>
          </p:cNvPr>
          <p:cNvCxnSpPr>
            <a:cxnSpLocks/>
            <a:stCxn id="56" idx="3"/>
            <a:endCxn id="62" idx="1"/>
          </p:cNvCxnSpPr>
          <p:nvPr/>
        </p:nvCxnSpPr>
        <p:spPr>
          <a:xfrm flipV="1">
            <a:off x="11101022" y="2000340"/>
            <a:ext cx="847771" cy="1085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6DA899BE-E5E5-468B-8853-47E76A163A6E}"/>
              </a:ext>
            </a:extLst>
          </p:cNvPr>
          <p:cNvSpPr txBox="1"/>
          <p:nvPr/>
        </p:nvSpPr>
        <p:spPr>
          <a:xfrm>
            <a:off x="11948793" y="1677174"/>
            <a:ext cx="15623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PWM output signal</a:t>
            </a: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7CAAB75A-B0FD-439B-A816-8C2204FC0E25}"/>
              </a:ext>
            </a:extLst>
          </p:cNvPr>
          <p:cNvCxnSpPr>
            <a:cxnSpLocks/>
          </p:cNvCxnSpPr>
          <p:nvPr/>
        </p:nvCxnSpPr>
        <p:spPr>
          <a:xfrm>
            <a:off x="7223760" y="3223260"/>
            <a:ext cx="1238932" cy="198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571E9B0A-F3EF-4D1A-A7F1-12DDC0B5A0DE}"/>
              </a:ext>
            </a:extLst>
          </p:cNvPr>
          <p:cNvSpPr/>
          <p:nvPr/>
        </p:nvSpPr>
        <p:spPr>
          <a:xfrm>
            <a:off x="8462692" y="2786426"/>
            <a:ext cx="2645950" cy="8544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EPWM2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04D02BA-983F-43F8-B81F-ADF98C63D933}"/>
              </a:ext>
            </a:extLst>
          </p:cNvPr>
          <p:cNvSpPr txBox="1"/>
          <p:nvPr/>
        </p:nvSpPr>
        <p:spPr>
          <a:xfrm>
            <a:off x="8472698" y="2824077"/>
            <a:ext cx="7332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Direct TRIP Input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DC7CA4C0-030E-4F39-A7CF-50E64EFAA843}"/>
              </a:ext>
            </a:extLst>
          </p:cNvPr>
          <p:cNvCxnSpPr>
            <a:cxnSpLocks/>
            <a:stCxn id="66" idx="3"/>
            <a:endCxn id="74" idx="1"/>
          </p:cNvCxnSpPr>
          <p:nvPr/>
        </p:nvCxnSpPr>
        <p:spPr>
          <a:xfrm flipV="1">
            <a:off x="11108642" y="3202784"/>
            <a:ext cx="847771" cy="1085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053237E0-A5F3-4CB5-BC88-5F9277630348}"/>
              </a:ext>
            </a:extLst>
          </p:cNvPr>
          <p:cNvSpPr txBox="1"/>
          <p:nvPr/>
        </p:nvSpPr>
        <p:spPr>
          <a:xfrm>
            <a:off x="11956413" y="2879618"/>
            <a:ext cx="15623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PWM output signal</a:t>
            </a:r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C72C9B01-028E-42B4-8A76-8780E200EC6E}"/>
              </a:ext>
            </a:extLst>
          </p:cNvPr>
          <p:cNvCxnSpPr>
            <a:cxnSpLocks/>
          </p:cNvCxnSpPr>
          <p:nvPr/>
        </p:nvCxnSpPr>
        <p:spPr>
          <a:xfrm>
            <a:off x="7215422" y="813256"/>
            <a:ext cx="1242778" cy="472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F6CE50E-41D8-4931-AAFA-340AEF7A5FAA}"/>
              </a:ext>
            </a:extLst>
          </p:cNvPr>
          <p:cNvCxnSpPr>
            <a:stCxn id="15" idx="3"/>
          </p:cNvCxnSpPr>
          <p:nvPr/>
        </p:nvCxnSpPr>
        <p:spPr>
          <a:xfrm flipV="1">
            <a:off x="6487804" y="2039977"/>
            <a:ext cx="767786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2093F25-DAF8-48CF-A065-EED55D860D78}"/>
              </a:ext>
            </a:extLst>
          </p:cNvPr>
          <p:cNvCxnSpPr>
            <a:cxnSpLocks/>
          </p:cNvCxnSpPr>
          <p:nvPr/>
        </p:nvCxnSpPr>
        <p:spPr>
          <a:xfrm>
            <a:off x="7225428" y="823250"/>
            <a:ext cx="5320" cy="242745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F42E60B5-F1E4-40C0-955F-E3FE035C749F}"/>
              </a:ext>
            </a:extLst>
          </p:cNvPr>
          <p:cNvSpPr txBox="1"/>
          <p:nvPr/>
        </p:nvSpPr>
        <p:spPr>
          <a:xfrm>
            <a:off x="7270752" y="1694389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ADC EVT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F3B1552B-B810-4A87-9D20-1E33F13131ED}"/>
              </a:ext>
            </a:extLst>
          </p:cNvPr>
          <p:cNvSpPr txBox="1"/>
          <p:nvPr/>
        </p:nvSpPr>
        <p:spPr>
          <a:xfrm>
            <a:off x="7301254" y="2888628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ADC EVT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D8D9FDC7-B080-4E00-B7CF-0E6D4CA2F1A9}"/>
              </a:ext>
            </a:extLst>
          </p:cNvPr>
          <p:cNvSpPr/>
          <p:nvPr/>
        </p:nvSpPr>
        <p:spPr>
          <a:xfrm>
            <a:off x="8505476" y="1615738"/>
            <a:ext cx="700516" cy="789481"/>
          </a:xfrm>
          <a:prstGeom prst="rect">
            <a:avLst/>
          </a:prstGeom>
          <a:noFill/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E69DAA46-1DDF-4C42-ACFA-A8B50D8EB27D}"/>
              </a:ext>
            </a:extLst>
          </p:cNvPr>
          <p:cNvSpPr/>
          <p:nvPr/>
        </p:nvSpPr>
        <p:spPr>
          <a:xfrm>
            <a:off x="8489087" y="2849230"/>
            <a:ext cx="700516" cy="789481"/>
          </a:xfrm>
          <a:prstGeom prst="rect">
            <a:avLst/>
          </a:prstGeom>
          <a:noFill/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312665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13D5911-194E-40A0-BD85-6056D849B6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2362200"/>
            <a:ext cx="8854203" cy="2876596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FF7826-9A4A-4599-B07B-43EA45A724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C70261-DCF8-4A97-9502-E8EEF2364CDE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317145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219734-8419-4452-A788-9661256886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C70261-DCF8-4A97-9502-E8EEF2364CDE}" type="slidenum">
              <a:rPr lang="en-US" smtClean="0"/>
              <a:pPr>
                <a:defRPr/>
              </a:pPr>
              <a:t>46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457874F-FDE3-4932-BB8C-19E1059743B5}"/>
              </a:ext>
            </a:extLst>
          </p:cNvPr>
          <p:cNvSpPr/>
          <p:nvPr/>
        </p:nvSpPr>
        <p:spPr>
          <a:xfrm>
            <a:off x="1066800" y="2590801"/>
            <a:ext cx="1295400" cy="33528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  <a:r>
              <a:rPr lang="en-US" sz="1200" dirty="0"/>
              <a:t>EPWM(0-4)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4B9919-36C6-4F2B-BFEF-27445F0A79BD}"/>
              </a:ext>
            </a:extLst>
          </p:cNvPr>
          <p:cNvSpPr txBox="1"/>
          <p:nvPr/>
        </p:nvSpPr>
        <p:spPr>
          <a:xfrm>
            <a:off x="1371600" y="2863214"/>
            <a:ext cx="9906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         </a:t>
            </a:r>
            <a:r>
              <a:rPr lang="en-US" sz="1200" dirty="0"/>
              <a:t>EPMWA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4D485F-52F1-43FF-ADCF-37F6A0AF73C8}"/>
              </a:ext>
            </a:extLst>
          </p:cNvPr>
          <p:cNvSpPr txBox="1"/>
          <p:nvPr/>
        </p:nvSpPr>
        <p:spPr>
          <a:xfrm>
            <a:off x="1371600" y="5410202"/>
            <a:ext cx="9906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         </a:t>
            </a:r>
            <a:r>
              <a:rPr lang="en-US" sz="1200" dirty="0"/>
              <a:t>EPMWB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8A8C943-6839-4A4C-95E1-DDF8508A1413}"/>
              </a:ext>
            </a:extLst>
          </p:cNvPr>
          <p:cNvSpPr/>
          <p:nvPr/>
        </p:nvSpPr>
        <p:spPr>
          <a:xfrm>
            <a:off x="4191000" y="592739"/>
            <a:ext cx="2209800" cy="22573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2BFCAF5-06A7-48BC-A203-9529A6719EE3}"/>
              </a:ext>
            </a:extLst>
          </p:cNvPr>
          <p:cNvSpPr txBox="1"/>
          <p:nvPr/>
        </p:nvSpPr>
        <p:spPr>
          <a:xfrm>
            <a:off x="4130040" y="1208097"/>
            <a:ext cx="2362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HRPWM Micro-edge Positioner (MEP) Calibration Module  </a:t>
            </a:r>
          </a:p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C89AC4C-BF2B-4EEC-B8CC-42DD72E17FD9}"/>
              </a:ext>
            </a:extLst>
          </p:cNvPr>
          <p:cNvSpPr/>
          <p:nvPr/>
        </p:nvSpPr>
        <p:spPr>
          <a:xfrm>
            <a:off x="5029200" y="2201807"/>
            <a:ext cx="1219200" cy="5186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HRMSTEP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B61E409-444B-4911-9C32-8BEA33A79A57}"/>
              </a:ext>
            </a:extLst>
          </p:cNvPr>
          <p:cNvSpPr/>
          <p:nvPr/>
        </p:nvSpPr>
        <p:spPr>
          <a:xfrm>
            <a:off x="7467600" y="1066800"/>
            <a:ext cx="1752600" cy="5186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     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HRCNFG</a:t>
            </a:r>
          </a:p>
        </p:txBody>
      </p: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DA771AFA-1312-49DD-914A-917A63AF438A}"/>
              </a:ext>
            </a:extLst>
          </p:cNvPr>
          <p:cNvCxnSpPr>
            <a:cxnSpLocks/>
            <a:stCxn id="13" idx="1"/>
          </p:cNvCxnSpPr>
          <p:nvPr/>
        </p:nvCxnSpPr>
        <p:spPr>
          <a:xfrm rot="10800000">
            <a:off x="6400800" y="1066801"/>
            <a:ext cx="1066800" cy="259316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42455E6-040E-4C81-8C79-7449B3C4B204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2362200" y="3078658"/>
            <a:ext cx="7848600" cy="30734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0F6346F7-5708-4B02-B076-44466B993CF2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9220202" y="1326117"/>
            <a:ext cx="304799" cy="179870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B2859C3-9D49-4F53-91F6-6EA0BD2A2DF2}"/>
              </a:ext>
            </a:extLst>
          </p:cNvPr>
          <p:cNvCxnSpPr>
            <a:cxnSpLocks/>
          </p:cNvCxnSpPr>
          <p:nvPr/>
        </p:nvCxnSpPr>
        <p:spPr>
          <a:xfrm>
            <a:off x="2362200" y="5533310"/>
            <a:ext cx="7848600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D45D0C3A-9633-4C02-9B57-A1C855AF85EC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9220200" y="1326117"/>
            <a:ext cx="685800" cy="420719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Oval 33">
            <a:extLst>
              <a:ext uri="{FF2B5EF4-FFF2-40B4-BE49-F238E27FC236}">
                <a16:creationId xmlns:a16="http://schemas.microsoft.com/office/drawing/2014/main" id="{3ADFF12D-9461-4FC2-B555-C79D44AF1130}"/>
              </a:ext>
            </a:extLst>
          </p:cNvPr>
          <p:cNvSpPr/>
          <p:nvPr/>
        </p:nvSpPr>
        <p:spPr>
          <a:xfrm>
            <a:off x="9517382" y="1288780"/>
            <a:ext cx="45719" cy="5441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B042541-EC73-4451-8E98-C1106718CE4E}"/>
              </a:ext>
            </a:extLst>
          </p:cNvPr>
          <p:cNvSpPr/>
          <p:nvPr/>
        </p:nvSpPr>
        <p:spPr>
          <a:xfrm>
            <a:off x="1866900" y="807485"/>
            <a:ext cx="1409700" cy="16997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CMPAHR(8)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C5DB867-EF38-4C21-9671-5240102A62D9}"/>
              </a:ext>
            </a:extLst>
          </p:cNvPr>
          <p:cNvSpPr/>
          <p:nvPr/>
        </p:nvSpPr>
        <p:spPr>
          <a:xfrm>
            <a:off x="1866900" y="1196457"/>
            <a:ext cx="1409700" cy="16997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CMPBHR(8)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BF3593D-F786-41D3-95E2-20249083E570}"/>
              </a:ext>
            </a:extLst>
          </p:cNvPr>
          <p:cNvSpPr/>
          <p:nvPr/>
        </p:nvSpPr>
        <p:spPr>
          <a:xfrm>
            <a:off x="1859017" y="1652873"/>
            <a:ext cx="1409700" cy="16997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TBPRDHR(8)</a:t>
            </a:r>
          </a:p>
        </p:txBody>
      </p: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74FE8E90-F5F0-48E1-9245-B9F8EF04048F}"/>
              </a:ext>
            </a:extLst>
          </p:cNvPr>
          <p:cNvCxnSpPr>
            <a:cxnSpLocks/>
            <a:stCxn id="36" idx="3"/>
          </p:cNvCxnSpPr>
          <p:nvPr/>
        </p:nvCxnSpPr>
        <p:spPr>
          <a:xfrm>
            <a:off x="3276600" y="892473"/>
            <a:ext cx="582667" cy="219929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933A6E5C-6D12-4DDB-81AA-1A475B259EB1}"/>
              </a:ext>
            </a:extLst>
          </p:cNvPr>
          <p:cNvCxnSpPr>
            <a:cxnSpLocks/>
            <a:stCxn id="37" idx="3"/>
          </p:cNvCxnSpPr>
          <p:nvPr/>
        </p:nvCxnSpPr>
        <p:spPr>
          <a:xfrm>
            <a:off x="3276600" y="1281446"/>
            <a:ext cx="396240" cy="179720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9F96E959-8AFF-43F5-8189-E75DBA7A8D05}"/>
              </a:ext>
            </a:extLst>
          </p:cNvPr>
          <p:cNvCxnSpPr>
            <a:cxnSpLocks/>
            <a:stCxn id="38" idx="3"/>
          </p:cNvCxnSpPr>
          <p:nvPr/>
        </p:nvCxnSpPr>
        <p:spPr>
          <a:xfrm>
            <a:off x="3268717" y="1737863"/>
            <a:ext cx="281940" cy="135391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796D2B9E-A23F-41C0-B013-AB2BEF3D88C5}"/>
              </a:ext>
            </a:extLst>
          </p:cNvPr>
          <p:cNvSpPr txBox="1"/>
          <p:nvPr/>
        </p:nvSpPr>
        <p:spPr>
          <a:xfrm>
            <a:off x="10363200" y="2986323"/>
            <a:ext cx="1143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ePWMxA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637147D-C713-459E-BA4F-F4237B54381D}"/>
              </a:ext>
            </a:extLst>
          </p:cNvPr>
          <p:cNvSpPr txBox="1"/>
          <p:nvPr/>
        </p:nvSpPr>
        <p:spPr>
          <a:xfrm>
            <a:off x="10363200" y="5410202"/>
            <a:ext cx="1143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ePWMxB</a:t>
            </a:r>
          </a:p>
        </p:txBody>
      </p:sp>
    </p:spTree>
    <p:extLst>
      <p:ext uri="{BB962C8B-B14F-4D97-AF65-F5344CB8AC3E}">
        <p14:creationId xmlns:p14="http://schemas.microsoft.com/office/powerpoint/2010/main" val="22205999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06468-2FAC-4D4C-8E94-20A7308F6C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SCICLIENT OPERATION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3F0168-B9A2-411D-AF96-D058EF3D6E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C70261-DCF8-4A97-9502-E8EEF2364CDE}" type="slidenum">
              <a:rPr lang="en-US" smtClean="0"/>
              <a:pPr>
                <a:defRPr/>
              </a:pPr>
              <a:t>47</a:t>
            </a:fld>
            <a:endParaRPr lang="en-US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7CA590E-6A7B-40AB-9945-7EDC3782BB7F}"/>
              </a:ext>
            </a:extLst>
          </p:cNvPr>
          <p:cNvSpPr/>
          <p:nvPr/>
        </p:nvSpPr>
        <p:spPr>
          <a:xfrm>
            <a:off x="1653207" y="1615459"/>
            <a:ext cx="1828800" cy="1143000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APPLICATION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DCFB924-51D9-4065-9F92-B63BDDEAACF1}"/>
              </a:ext>
            </a:extLst>
          </p:cNvPr>
          <p:cNvSpPr/>
          <p:nvPr/>
        </p:nvSpPr>
        <p:spPr>
          <a:xfrm>
            <a:off x="1603511" y="4185140"/>
            <a:ext cx="1828800" cy="76786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SCICLIENT</a:t>
            </a:r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1EF038AA-5A1E-4A6E-93E8-4CC75DFF3A4D}"/>
              </a:ext>
            </a:extLst>
          </p:cNvPr>
          <p:cNvSpPr/>
          <p:nvPr/>
        </p:nvSpPr>
        <p:spPr>
          <a:xfrm>
            <a:off x="2415207" y="2758459"/>
            <a:ext cx="304800" cy="1426681"/>
          </a:xfrm>
          <a:prstGeom prst="down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914D9F6-03FF-4C02-B104-EF10C2764986}"/>
              </a:ext>
            </a:extLst>
          </p:cNvPr>
          <p:cNvSpPr txBox="1"/>
          <p:nvPr/>
        </p:nvSpPr>
        <p:spPr>
          <a:xfrm>
            <a:off x="2683564" y="2834659"/>
            <a:ext cx="1143000" cy="1223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latin typeface="JetBrains Mono" panose="02000009000000000000" pitchFamily="49" charset="0"/>
                <a:cs typeface="JetBrains Mono" panose="02000009000000000000" pitchFamily="49" charset="0"/>
              </a:rPr>
              <a:t>Any system control request – resource, power, clock, security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A90D13EA-D0C1-4FA5-8653-E18A172B3AC0}"/>
              </a:ext>
            </a:extLst>
          </p:cNvPr>
          <p:cNvSpPr/>
          <p:nvPr/>
        </p:nvSpPr>
        <p:spPr>
          <a:xfrm>
            <a:off x="3432311" y="4221518"/>
            <a:ext cx="3349487" cy="252161"/>
          </a:xfrm>
          <a:prstGeom prst="righ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FACF904-031E-49C0-B689-DD1647F66155}"/>
              </a:ext>
            </a:extLst>
          </p:cNvPr>
          <p:cNvSpPr txBox="1"/>
          <p:nvPr/>
        </p:nvSpPr>
        <p:spPr>
          <a:xfrm>
            <a:off x="3652628" y="3356364"/>
            <a:ext cx="3129170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latin typeface="JetBrains Mono" panose="02000009000000000000" pitchFamily="49" charset="0"/>
                <a:cs typeface="JetBrains Mono" panose="02000009000000000000" pitchFamily="49" charset="0"/>
              </a:rPr>
              <a:t>Sciclient sends a TISCI message to the SYSFW/HSM Runtime with the specifics of the request, on a secure proxy thread allotted for this particular core. </a:t>
            </a:r>
          </a:p>
          <a:p>
            <a:endParaRPr lang="en-US" sz="1050" dirty="0">
              <a:latin typeface="Oxygen Mono" panose="02000509030000090004" pitchFamily="50" charset="0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2BCC43F9-5D6A-4CC9-B1AB-E57B14806F37}"/>
              </a:ext>
            </a:extLst>
          </p:cNvPr>
          <p:cNvSpPr/>
          <p:nvPr/>
        </p:nvSpPr>
        <p:spPr>
          <a:xfrm>
            <a:off x="10744200" y="3902179"/>
            <a:ext cx="1828800" cy="1143000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SYSFW/HSM Runtime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26636A5A-6935-4081-9FA1-F309C11836A9}"/>
              </a:ext>
            </a:extLst>
          </p:cNvPr>
          <p:cNvSpPr/>
          <p:nvPr/>
        </p:nvSpPr>
        <p:spPr>
          <a:xfrm>
            <a:off x="6781798" y="4058071"/>
            <a:ext cx="2430128" cy="1028084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SECURE PROXY THREAD</a:t>
            </a:r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562E6698-1ECF-49D1-A027-C4332987560F}"/>
              </a:ext>
            </a:extLst>
          </p:cNvPr>
          <p:cNvSpPr/>
          <p:nvPr/>
        </p:nvSpPr>
        <p:spPr>
          <a:xfrm>
            <a:off x="9211926" y="4221518"/>
            <a:ext cx="1532274" cy="252161"/>
          </a:xfrm>
          <a:prstGeom prst="righ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16CA6453-274F-4A89-B0DE-6764952F2E90}"/>
              </a:ext>
            </a:extLst>
          </p:cNvPr>
          <p:cNvSpPr/>
          <p:nvPr/>
        </p:nvSpPr>
        <p:spPr>
          <a:xfrm rot="10800000">
            <a:off x="9211926" y="4559897"/>
            <a:ext cx="1532274" cy="252161"/>
          </a:xfrm>
          <a:prstGeom prst="righ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EA290FF3-E3E1-41CA-90E2-31C4FB83503E}"/>
              </a:ext>
            </a:extLst>
          </p:cNvPr>
          <p:cNvSpPr/>
          <p:nvPr/>
        </p:nvSpPr>
        <p:spPr>
          <a:xfrm rot="10800000">
            <a:off x="3432311" y="4559897"/>
            <a:ext cx="3349487" cy="252161"/>
          </a:xfrm>
          <a:prstGeom prst="righ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93D2269-0D46-4EC8-97D3-DC56B652B836}"/>
              </a:ext>
            </a:extLst>
          </p:cNvPr>
          <p:cNvSpPr txBox="1"/>
          <p:nvPr/>
        </p:nvSpPr>
        <p:spPr>
          <a:xfrm>
            <a:off x="9165195" y="4787294"/>
            <a:ext cx="1828801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latin typeface="JetBrains Mono" panose="02000009000000000000" pitchFamily="49" charset="0"/>
                <a:cs typeface="JetBrains Mono" panose="02000009000000000000" pitchFamily="49" charset="0"/>
              </a:rPr>
              <a:t>SYSFW sends back a response after processing the request </a:t>
            </a:r>
          </a:p>
          <a:p>
            <a:endParaRPr lang="en-US" sz="1050" dirty="0">
              <a:latin typeface="Oxygen Mono" panose="0200050903000009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963165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0F041C-9FAF-4056-A1CA-26112CD726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C70261-DCF8-4A97-9502-E8EEF2364CDE}" type="slidenum">
              <a:rPr lang="en-US" smtClean="0"/>
              <a:pPr>
                <a:defRPr/>
              </a:pPr>
              <a:t>48</a:t>
            </a:fld>
            <a:endParaRPr lang="en-US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19D65A7-578A-4A65-BF6C-98B05E685C01}"/>
              </a:ext>
            </a:extLst>
          </p:cNvPr>
          <p:cNvSpPr/>
          <p:nvPr/>
        </p:nvSpPr>
        <p:spPr>
          <a:xfrm>
            <a:off x="3407158" y="2590800"/>
            <a:ext cx="6629400" cy="2819400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396054-D644-4A3A-A1F7-6B9C987C236A}"/>
              </a:ext>
            </a:extLst>
          </p:cNvPr>
          <p:cNvSpPr txBox="1"/>
          <p:nvPr/>
        </p:nvSpPr>
        <p:spPr>
          <a:xfrm>
            <a:off x="5749696" y="2638074"/>
            <a:ext cx="20646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Franklin Gothic Book" panose="020B0503020102020204" pitchFamily="34" charset="0"/>
              </a:rPr>
              <a:t>SCICLIENT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147A657-F094-4331-AE90-E07B89B741C3}"/>
              </a:ext>
            </a:extLst>
          </p:cNvPr>
          <p:cNvSpPr/>
          <p:nvPr/>
        </p:nvSpPr>
        <p:spPr>
          <a:xfrm>
            <a:off x="3810000" y="3390275"/>
            <a:ext cx="1944325" cy="839449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RESOURCE MANAGEMENT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46C4983-46EC-468B-ACA9-956D414806FA}"/>
              </a:ext>
            </a:extLst>
          </p:cNvPr>
          <p:cNvSpPr/>
          <p:nvPr/>
        </p:nvSpPr>
        <p:spPr>
          <a:xfrm>
            <a:off x="5749696" y="3397499"/>
            <a:ext cx="1944325" cy="839449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POWER MANAGEMENT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BFC38B8-5075-49F2-B2B0-0B0D758B9DBB}"/>
              </a:ext>
            </a:extLst>
          </p:cNvPr>
          <p:cNvSpPr/>
          <p:nvPr/>
        </p:nvSpPr>
        <p:spPr>
          <a:xfrm>
            <a:off x="7694021" y="3390275"/>
            <a:ext cx="1944325" cy="839449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SECURITY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62A1BBAA-BF4F-4B71-8B5E-42180E5BEC40}"/>
              </a:ext>
            </a:extLst>
          </p:cNvPr>
          <p:cNvSpPr/>
          <p:nvPr/>
        </p:nvSpPr>
        <p:spPr>
          <a:xfrm>
            <a:off x="3810000" y="4229724"/>
            <a:ext cx="2914173" cy="839449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FIREWALLS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351114CB-0E7E-4FEA-85FE-7D6DFC405D85}"/>
              </a:ext>
            </a:extLst>
          </p:cNvPr>
          <p:cNvSpPr/>
          <p:nvPr/>
        </p:nvSpPr>
        <p:spPr>
          <a:xfrm>
            <a:off x="6721858" y="4229724"/>
            <a:ext cx="2914173" cy="839449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PROCESSOR BOOT</a:t>
            </a:r>
          </a:p>
        </p:txBody>
      </p:sp>
    </p:spTree>
    <p:extLst>
      <p:ext uri="{BB962C8B-B14F-4D97-AF65-F5344CB8AC3E}">
        <p14:creationId xmlns:p14="http://schemas.microsoft.com/office/powerpoint/2010/main" val="425278108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F5B6CD-337A-08B5-D2B2-FA8C81BC57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C70261-DCF8-4A97-9502-E8EEF2364CDE}" type="slidenum">
              <a:rPr lang="en-US" smtClean="0"/>
              <a:pPr>
                <a:defRPr/>
              </a:pPr>
              <a:t>49</a:t>
            </a:fld>
            <a:endParaRPr lang="en-US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6E0A464-5B60-A5A9-DF5F-7222219F95E0}"/>
              </a:ext>
            </a:extLst>
          </p:cNvPr>
          <p:cNvSpPr/>
          <p:nvPr/>
        </p:nvSpPr>
        <p:spPr>
          <a:xfrm>
            <a:off x="1371600" y="1600200"/>
            <a:ext cx="2362200" cy="762000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SYSFW-HS-FS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FAD5C60-293B-05CF-284E-A8EE0B3AB357}"/>
              </a:ext>
            </a:extLst>
          </p:cNvPr>
          <p:cNvSpPr/>
          <p:nvPr/>
        </p:nvSpPr>
        <p:spPr>
          <a:xfrm>
            <a:off x="5595455" y="1600200"/>
            <a:ext cx="2583180" cy="762000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SYSFW-HS-FS-ENC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F56939B-23E4-089A-BE65-80B438084DA5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3733800" y="1981200"/>
            <a:ext cx="186165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AFFFA29-DD81-C407-4D8B-4F60993274BA}"/>
              </a:ext>
            </a:extLst>
          </p:cNvPr>
          <p:cNvSpPr txBox="1"/>
          <p:nvPr/>
        </p:nvSpPr>
        <p:spPr>
          <a:xfrm>
            <a:off x="4300055" y="1600200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 MEK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CF75A44-CF99-5E95-AE48-0758DBEC6F3C}"/>
              </a:ext>
            </a:extLst>
          </p:cNvPr>
          <p:cNvSpPr txBox="1"/>
          <p:nvPr/>
        </p:nvSpPr>
        <p:spPr>
          <a:xfrm>
            <a:off x="1371600" y="2590800"/>
            <a:ext cx="2590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Unsigned, unencrypted SYSFW for HS-FS device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741E61A-290C-6E21-785E-EED0E84B8722}"/>
              </a:ext>
            </a:extLst>
          </p:cNvPr>
          <p:cNvSpPr txBox="1"/>
          <p:nvPr/>
        </p:nvSpPr>
        <p:spPr>
          <a:xfrm>
            <a:off x="5595454" y="2590800"/>
            <a:ext cx="28627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Encrypted SYSFW for HS-FS device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5475951-F8CE-1A2A-FA5E-814E4A82B96A}"/>
              </a:ext>
            </a:extLst>
          </p:cNvPr>
          <p:cNvSpPr txBox="1"/>
          <p:nvPr/>
        </p:nvSpPr>
        <p:spPr>
          <a:xfrm>
            <a:off x="5631427" y="3175575"/>
            <a:ext cx="28627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Monaco" pitchFamily="2" charset="77"/>
              </a:rPr>
              <a:t>(sysfw-</a:t>
            </a:r>
            <a:r>
              <a:rPr lang="en-US" sz="1600" b="1" dirty="0" err="1">
                <a:latin typeface="Monaco" pitchFamily="2" charset="77"/>
              </a:rPr>
              <a:t>hs</a:t>
            </a:r>
            <a:r>
              <a:rPr lang="en-US" sz="1600" b="1" dirty="0">
                <a:latin typeface="Monaco" pitchFamily="2" charset="77"/>
              </a:rPr>
              <a:t>-fs-enc.bin)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BA8B658-0803-8569-0DC6-92A172891EE0}"/>
              </a:ext>
            </a:extLst>
          </p:cNvPr>
          <p:cNvCxnSpPr>
            <a:cxnSpLocks/>
          </p:cNvCxnSpPr>
          <p:nvPr/>
        </p:nvCxnSpPr>
        <p:spPr>
          <a:xfrm>
            <a:off x="8178635" y="1992868"/>
            <a:ext cx="186165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C5F1A5D9-BA60-FFF9-F0C7-EA342727E599}"/>
              </a:ext>
            </a:extLst>
          </p:cNvPr>
          <p:cNvSpPr txBox="1"/>
          <p:nvPr/>
        </p:nvSpPr>
        <p:spPr>
          <a:xfrm>
            <a:off x="8744890" y="1611868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 MPK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663914E9-8FB9-97C5-6C96-BFEB30BEF6A1}"/>
              </a:ext>
            </a:extLst>
          </p:cNvPr>
          <p:cNvSpPr/>
          <p:nvPr/>
        </p:nvSpPr>
        <p:spPr>
          <a:xfrm>
            <a:off x="10040290" y="1611868"/>
            <a:ext cx="2583180" cy="762000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SYSFW-HS-FS-ENC-CERT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229502B-2D04-8002-F664-F8C484986F19}"/>
              </a:ext>
            </a:extLst>
          </p:cNvPr>
          <p:cNvSpPr txBox="1"/>
          <p:nvPr/>
        </p:nvSpPr>
        <p:spPr>
          <a:xfrm>
            <a:off x="9906000" y="2590800"/>
            <a:ext cx="28627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X509 Certificate for the Encrypted SYSFW for HS-FS device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F8C3600-D6A0-79F9-659E-A3F6744281D7}"/>
              </a:ext>
            </a:extLst>
          </p:cNvPr>
          <p:cNvSpPr txBox="1"/>
          <p:nvPr/>
        </p:nvSpPr>
        <p:spPr>
          <a:xfrm>
            <a:off x="9922823" y="3344852"/>
            <a:ext cx="34121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Monaco" pitchFamily="2" charset="77"/>
              </a:rPr>
              <a:t>(sysfw-</a:t>
            </a:r>
            <a:r>
              <a:rPr lang="en-US" sz="1600" b="1" dirty="0" err="1">
                <a:latin typeface="Monaco" pitchFamily="2" charset="77"/>
              </a:rPr>
              <a:t>hs</a:t>
            </a:r>
            <a:r>
              <a:rPr lang="en-US" sz="1600" b="1" dirty="0">
                <a:latin typeface="Monaco" pitchFamily="2" charset="77"/>
              </a:rPr>
              <a:t>-fs-enc-</a:t>
            </a:r>
            <a:r>
              <a:rPr lang="en-US" sz="1600" b="1" dirty="0" err="1">
                <a:latin typeface="Monaco" pitchFamily="2" charset="77"/>
              </a:rPr>
              <a:t>cert.bin</a:t>
            </a:r>
            <a:r>
              <a:rPr lang="en-US" sz="1600" b="1" dirty="0">
                <a:latin typeface="Monaco" pitchFamily="2" charset="77"/>
              </a:rPr>
              <a:t>)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CD77A56C-17BF-B54E-081E-3273854F2BE4}"/>
              </a:ext>
            </a:extLst>
          </p:cNvPr>
          <p:cNvSpPr/>
          <p:nvPr/>
        </p:nvSpPr>
        <p:spPr>
          <a:xfrm>
            <a:off x="1371600" y="4292026"/>
            <a:ext cx="2362200" cy="762000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SYSFW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8EB77B2-FA31-95FB-EBF1-C32D57341296}"/>
              </a:ext>
            </a:extLst>
          </p:cNvPr>
          <p:cNvSpPr txBox="1"/>
          <p:nvPr/>
        </p:nvSpPr>
        <p:spPr>
          <a:xfrm>
            <a:off x="1371600" y="5282626"/>
            <a:ext cx="2590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Unsigned, unencrypted SYSFW for GP device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F04A484-A864-E8B1-31F6-5C9915BED4D9}"/>
              </a:ext>
            </a:extLst>
          </p:cNvPr>
          <p:cNvSpPr txBox="1"/>
          <p:nvPr/>
        </p:nvSpPr>
        <p:spPr>
          <a:xfrm>
            <a:off x="1600200" y="5867401"/>
            <a:ext cx="28627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Monaco" pitchFamily="2" charset="77"/>
              </a:rPr>
              <a:t>(</a:t>
            </a:r>
            <a:r>
              <a:rPr lang="en-US" sz="1600" b="1" dirty="0" err="1">
                <a:latin typeface="Monaco" pitchFamily="2" charset="77"/>
              </a:rPr>
              <a:t>sysfw.bin</a:t>
            </a:r>
            <a:r>
              <a:rPr lang="en-US" sz="1600" b="1" dirty="0">
                <a:latin typeface="Monaco" pitchFamily="2" charset="7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810142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FA37832-906D-4CE9-81C3-9AECD38C178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D430B41-3034-4777-B6DE-71856D98569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619767-EC22-4B97-B682-DF2DD4B9FA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0208858" y="-749930"/>
            <a:ext cx="2279326" cy="4906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E4DB3AD-CE95-44F2-9748-DA89BA777B17}"/>
              </a:ext>
            </a:extLst>
          </p:cNvPr>
          <p:cNvSpPr/>
          <p:nvPr/>
        </p:nvSpPr>
        <p:spPr>
          <a:xfrm>
            <a:off x="9047480" y="1278770"/>
            <a:ext cx="1981200" cy="6096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3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864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29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717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147" algn="l" defTabSz="1218864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579" algn="l" defTabSz="1218864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005" algn="l" defTabSz="1218864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434" algn="l" defTabSz="1218864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518C269-682D-49B8-A1EC-17D73C66B06E}"/>
              </a:ext>
            </a:extLst>
          </p:cNvPr>
          <p:cNvSpPr/>
          <p:nvPr/>
        </p:nvSpPr>
        <p:spPr>
          <a:xfrm>
            <a:off x="9136380" y="1354970"/>
            <a:ext cx="1524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3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864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29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717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147" algn="l" defTabSz="1218864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579" algn="l" defTabSz="1218864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005" algn="l" defTabSz="1218864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434" algn="l" defTabSz="1218864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5CEFC21-D49B-4884-A583-39886B6AADD2}"/>
              </a:ext>
            </a:extLst>
          </p:cNvPr>
          <p:cNvSpPr/>
          <p:nvPr/>
        </p:nvSpPr>
        <p:spPr>
          <a:xfrm>
            <a:off x="9364980" y="1354970"/>
            <a:ext cx="1524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3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864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29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717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147" algn="l" defTabSz="1218864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579" algn="l" defTabSz="1218864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005" algn="l" defTabSz="1218864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434" algn="l" defTabSz="1218864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AB1F021-B9F4-4F9A-8117-C732A476E5FB}"/>
              </a:ext>
            </a:extLst>
          </p:cNvPr>
          <p:cNvSpPr/>
          <p:nvPr/>
        </p:nvSpPr>
        <p:spPr>
          <a:xfrm>
            <a:off x="9580880" y="1583570"/>
            <a:ext cx="1524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3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864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29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717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147" algn="l" defTabSz="1218864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579" algn="l" defTabSz="1218864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005" algn="l" defTabSz="1218864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434" algn="l" defTabSz="1218864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8034B4A-B3BE-44AF-A58C-481B350A154A}"/>
              </a:ext>
            </a:extLst>
          </p:cNvPr>
          <p:cNvSpPr/>
          <p:nvPr/>
        </p:nvSpPr>
        <p:spPr>
          <a:xfrm>
            <a:off x="9809480" y="1354970"/>
            <a:ext cx="1524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3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864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29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717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147" algn="l" defTabSz="1218864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579" algn="l" defTabSz="1218864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005" algn="l" defTabSz="1218864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434" algn="l" defTabSz="1218864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FF1E94C-CA67-4977-918A-53E68900D640}"/>
              </a:ext>
            </a:extLst>
          </p:cNvPr>
          <p:cNvSpPr/>
          <p:nvPr/>
        </p:nvSpPr>
        <p:spPr>
          <a:xfrm>
            <a:off x="10051068" y="1583570"/>
            <a:ext cx="1524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3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864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29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717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147" algn="l" defTabSz="1218864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579" algn="l" defTabSz="1218864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005" algn="l" defTabSz="1218864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434" algn="l" defTabSz="1218864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AA99CE7-1917-419E-B835-FC37862B455B}"/>
              </a:ext>
            </a:extLst>
          </p:cNvPr>
          <p:cNvSpPr/>
          <p:nvPr/>
        </p:nvSpPr>
        <p:spPr>
          <a:xfrm>
            <a:off x="10292368" y="1583570"/>
            <a:ext cx="1524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3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864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29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717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147" algn="l" defTabSz="1218864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579" algn="l" defTabSz="1218864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005" algn="l" defTabSz="1218864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434" algn="l" defTabSz="1218864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36AC16E-E879-4A3F-A34D-CE7CE19F6C6E}"/>
              </a:ext>
            </a:extLst>
          </p:cNvPr>
          <p:cNvSpPr/>
          <p:nvPr/>
        </p:nvSpPr>
        <p:spPr>
          <a:xfrm>
            <a:off x="10482580" y="1354970"/>
            <a:ext cx="1524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3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864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29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717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147" algn="l" defTabSz="1218864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579" algn="l" defTabSz="1218864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005" algn="l" defTabSz="1218864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434" algn="l" defTabSz="1218864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886746A-FDAC-467D-AEF0-07AB9A536D75}"/>
              </a:ext>
            </a:extLst>
          </p:cNvPr>
          <p:cNvSpPr/>
          <p:nvPr/>
        </p:nvSpPr>
        <p:spPr>
          <a:xfrm>
            <a:off x="10711468" y="1572909"/>
            <a:ext cx="1524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3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864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29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717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147" algn="l" defTabSz="1218864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579" algn="l" defTabSz="1218864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005" algn="l" defTabSz="1218864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434" algn="l" defTabSz="1218864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13" name="TextBox 14">
            <a:extLst>
              <a:ext uri="{FF2B5EF4-FFF2-40B4-BE49-F238E27FC236}">
                <a16:creationId xmlns:a16="http://schemas.microsoft.com/office/drawing/2014/main" id="{4CC7D58D-BCAE-47B6-94AB-FDDED2786BCD}"/>
              </a:ext>
            </a:extLst>
          </p:cNvPr>
          <p:cNvSpPr txBox="1"/>
          <p:nvPr/>
        </p:nvSpPr>
        <p:spPr>
          <a:xfrm>
            <a:off x="9047480" y="2843174"/>
            <a:ext cx="1981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60943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1218864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82829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2437717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3047147" algn="l" defTabSz="1218864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3656579" algn="l" defTabSz="1218864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4266005" algn="l" defTabSz="1218864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4875434" algn="l" defTabSz="1218864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BOOTMODE</a:t>
            </a:r>
          </a:p>
          <a:p>
            <a:pPr algn="ctr"/>
            <a:r>
              <a:rPr lang="en-US" dirty="0"/>
              <a:t>0:7 (SW2)</a:t>
            </a:r>
          </a:p>
        </p:txBody>
      </p:sp>
      <p:sp>
        <p:nvSpPr>
          <p:cNvPr id="14" name="TextBox 15">
            <a:extLst>
              <a:ext uri="{FF2B5EF4-FFF2-40B4-BE49-F238E27FC236}">
                <a16:creationId xmlns:a16="http://schemas.microsoft.com/office/drawing/2014/main" id="{EDC00B96-8762-4F49-ABA1-4AB054AEB6BD}"/>
              </a:ext>
            </a:extLst>
          </p:cNvPr>
          <p:cNvSpPr txBox="1"/>
          <p:nvPr/>
        </p:nvSpPr>
        <p:spPr>
          <a:xfrm>
            <a:off x="11638280" y="2806009"/>
            <a:ext cx="1981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60943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1218864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82829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2437717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3047147" algn="l" defTabSz="1218864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3656579" algn="l" defTabSz="1218864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4266005" algn="l" defTabSz="1218864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4875434" algn="l" defTabSz="1218864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BOOTMODE</a:t>
            </a:r>
          </a:p>
          <a:p>
            <a:pPr algn="ctr"/>
            <a:r>
              <a:rPr lang="en-US" dirty="0"/>
              <a:t>8:15 (SW3)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A04F9A6-1D77-4242-925F-E33FF6D21D11}"/>
              </a:ext>
            </a:extLst>
          </p:cNvPr>
          <p:cNvSpPr/>
          <p:nvPr/>
        </p:nvSpPr>
        <p:spPr>
          <a:xfrm>
            <a:off x="11612880" y="1259010"/>
            <a:ext cx="1981200" cy="6096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3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864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29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717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147" algn="l" defTabSz="1218864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579" algn="l" defTabSz="1218864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005" algn="l" defTabSz="1218864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434" algn="l" defTabSz="1218864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1C67F48-2F82-4E73-AD09-A2F37D67DDB9}"/>
              </a:ext>
            </a:extLst>
          </p:cNvPr>
          <p:cNvSpPr/>
          <p:nvPr/>
        </p:nvSpPr>
        <p:spPr>
          <a:xfrm>
            <a:off x="11701780" y="1607550"/>
            <a:ext cx="1524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3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864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29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717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147" algn="l" defTabSz="1218864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579" algn="l" defTabSz="1218864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005" algn="l" defTabSz="1218864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434" algn="l" defTabSz="1218864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69E7B96-357B-4124-BFA1-8D0FDF93B092}"/>
              </a:ext>
            </a:extLst>
          </p:cNvPr>
          <p:cNvSpPr/>
          <p:nvPr/>
        </p:nvSpPr>
        <p:spPr>
          <a:xfrm>
            <a:off x="11930380" y="1607550"/>
            <a:ext cx="1524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3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864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29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717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147" algn="l" defTabSz="1218864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579" algn="l" defTabSz="1218864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005" algn="l" defTabSz="1218864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434" algn="l" defTabSz="1218864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39B70E3-923B-4E48-8C98-F19DF44A73AB}"/>
              </a:ext>
            </a:extLst>
          </p:cNvPr>
          <p:cNvSpPr/>
          <p:nvPr/>
        </p:nvSpPr>
        <p:spPr>
          <a:xfrm>
            <a:off x="12146280" y="1607550"/>
            <a:ext cx="1524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3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864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29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717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147" algn="l" defTabSz="1218864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579" algn="l" defTabSz="1218864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005" algn="l" defTabSz="1218864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434" algn="l" defTabSz="1218864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6AAEA0A-0FEF-44E1-BCCA-C89445436144}"/>
              </a:ext>
            </a:extLst>
          </p:cNvPr>
          <p:cNvSpPr/>
          <p:nvPr/>
        </p:nvSpPr>
        <p:spPr>
          <a:xfrm>
            <a:off x="12374880" y="1607550"/>
            <a:ext cx="1524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3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864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29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717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147" algn="l" defTabSz="1218864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579" algn="l" defTabSz="1218864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005" algn="l" defTabSz="1218864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434" algn="l" defTabSz="1218864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563DF3F-8DD8-4227-A8FF-E5AF0022C88D}"/>
              </a:ext>
            </a:extLst>
          </p:cNvPr>
          <p:cNvSpPr/>
          <p:nvPr/>
        </p:nvSpPr>
        <p:spPr>
          <a:xfrm>
            <a:off x="12603480" y="1607550"/>
            <a:ext cx="1524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3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864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29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717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147" algn="l" defTabSz="1218864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579" algn="l" defTabSz="1218864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005" algn="l" defTabSz="1218864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434" algn="l" defTabSz="1218864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5EBC199-B479-4175-81ED-284185737CAA}"/>
              </a:ext>
            </a:extLst>
          </p:cNvPr>
          <p:cNvSpPr/>
          <p:nvPr/>
        </p:nvSpPr>
        <p:spPr>
          <a:xfrm>
            <a:off x="12832080" y="1607550"/>
            <a:ext cx="1524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3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864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29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717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147" algn="l" defTabSz="1218864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579" algn="l" defTabSz="1218864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005" algn="l" defTabSz="1218864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434" algn="l" defTabSz="1218864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30DB775-1576-4957-A943-30D23BA718D2}"/>
              </a:ext>
            </a:extLst>
          </p:cNvPr>
          <p:cNvSpPr/>
          <p:nvPr/>
        </p:nvSpPr>
        <p:spPr>
          <a:xfrm>
            <a:off x="13047980" y="1607550"/>
            <a:ext cx="1524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3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864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29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717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147" algn="l" defTabSz="1218864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579" algn="l" defTabSz="1218864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005" algn="l" defTabSz="1218864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434" algn="l" defTabSz="1218864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725D6FD-AFF0-4D33-B2D6-8F6FCF5DA901}"/>
              </a:ext>
            </a:extLst>
          </p:cNvPr>
          <p:cNvSpPr/>
          <p:nvPr/>
        </p:nvSpPr>
        <p:spPr>
          <a:xfrm>
            <a:off x="13276580" y="1607550"/>
            <a:ext cx="1524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3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864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29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717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147" algn="l" defTabSz="1218864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579" algn="l" defTabSz="1218864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005" algn="l" defTabSz="1218864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434" algn="l" defTabSz="1218864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24" name="TextBox 25">
            <a:extLst>
              <a:ext uri="{FF2B5EF4-FFF2-40B4-BE49-F238E27FC236}">
                <a16:creationId xmlns:a16="http://schemas.microsoft.com/office/drawing/2014/main" id="{4153EF56-C566-40B4-ABCC-8137E50ACF47}"/>
              </a:ext>
            </a:extLst>
          </p:cNvPr>
          <p:cNvSpPr txBox="1"/>
          <p:nvPr/>
        </p:nvSpPr>
        <p:spPr>
          <a:xfrm>
            <a:off x="10342880" y="3595907"/>
            <a:ext cx="2360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60943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1218864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82829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2437717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3047147" algn="l" defTabSz="1218864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3656579" algn="l" defTabSz="1218864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4266005" algn="l" defTabSz="1218864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4875434" algn="l" defTabSz="1218864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r>
              <a:rPr lang="en-US" dirty="0"/>
              <a:t>EMMC BOOT MODE</a:t>
            </a:r>
          </a:p>
        </p:txBody>
      </p:sp>
      <p:pic>
        <p:nvPicPr>
          <p:cNvPr id="25" name="Picture 2">
            <a:extLst>
              <a:ext uri="{FF2B5EF4-FFF2-40B4-BE49-F238E27FC236}">
                <a16:creationId xmlns:a16="http://schemas.microsoft.com/office/drawing/2014/main" id="{7AB49646-D3AC-4159-BE14-D6367EDA43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015216" y="-782389"/>
            <a:ext cx="2279326" cy="4906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D8F33335-928C-4C6B-B9E3-4374D30104F1}"/>
              </a:ext>
            </a:extLst>
          </p:cNvPr>
          <p:cNvSpPr/>
          <p:nvPr/>
        </p:nvSpPr>
        <p:spPr>
          <a:xfrm>
            <a:off x="853838" y="1246311"/>
            <a:ext cx="1981200" cy="6096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480C8AD-0EB7-40FB-BC81-63B64DD13EC2}"/>
              </a:ext>
            </a:extLst>
          </p:cNvPr>
          <p:cNvSpPr/>
          <p:nvPr/>
        </p:nvSpPr>
        <p:spPr>
          <a:xfrm>
            <a:off x="942738" y="1322511"/>
            <a:ext cx="1524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6808C76-54A5-4D52-87D7-002DBC11A75A}"/>
              </a:ext>
            </a:extLst>
          </p:cNvPr>
          <p:cNvSpPr/>
          <p:nvPr/>
        </p:nvSpPr>
        <p:spPr>
          <a:xfrm>
            <a:off x="1171338" y="1322511"/>
            <a:ext cx="1524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87BEB36-C0D6-4BEC-80EA-1A41ECF14979}"/>
              </a:ext>
            </a:extLst>
          </p:cNvPr>
          <p:cNvSpPr/>
          <p:nvPr/>
        </p:nvSpPr>
        <p:spPr>
          <a:xfrm>
            <a:off x="1387238" y="1551111"/>
            <a:ext cx="1524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5A1F796-38DF-48BD-9874-D8AE485D240F}"/>
              </a:ext>
            </a:extLst>
          </p:cNvPr>
          <p:cNvSpPr/>
          <p:nvPr/>
        </p:nvSpPr>
        <p:spPr>
          <a:xfrm>
            <a:off x="1615838" y="1322511"/>
            <a:ext cx="1524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693702B-B00F-4A12-AB74-8074610C9376}"/>
              </a:ext>
            </a:extLst>
          </p:cNvPr>
          <p:cNvSpPr/>
          <p:nvPr/>
        </p:nvSpPr>
        <p:spPr>
          <a:xfrm>
            <a:off x="1844438" y="1322511"/>
            <a:ext cx="1524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B309D95-0483-49AF-9AD2-D0F7534CEFD2}"/>
              </a:ext>
            </a:extLst>
          </p:cNvPr>
          <p:cNvSpPr/>
          <p:nvPr/>
        </p:nvSpPr>
        <p:spPr>
          <a:xfrm>
            <a:off x="2073038" y="1322511"/>
            <a:ext cx="1524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B4D1E28-21A5-4F5E-97B1-07389AACA0DB}"/>
              </a:ext>
            </a:extLst>
          </p:cNvPr>
          <p:cNvSpPr/>
          <p:nvPr/>
        </p:nvSpPr>
        <p:spPr>
          <a:xfrm>
            <a:off x="2288938" y="1322511"/>
            <a:ext cx="1524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83683E0-72F5-4D01-A691-85D332C9E495}"/>
              </a:ext>
            </a:extLst>
          </p:cNvPr>
          <p:cNvSpPr/>
          <p:nvPr/>
        </p:nvSpPr>
        <p:spPr>
          <a:xfrm>
            <a:off x="2547620" y="1567165"/>
            <a:ext cx="1524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D6062D8-2D4E-49A4-B5BF-C24630895601}"/>
              </a:ext>
            </a:extLst>
          </p:cNvPr>
          <p:cNvSpPr txBox="1"/>
          <p:nvPr/>
        </p:nvSpPr>
        <p:spPr>
          <a:xfrm>
            <a:off x="853838" y="2810715"/>
            <a:ext cx="1981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BOOTMODE</a:t>
            </a:r>
          </a:p>
          <a:p>
            <a:pPr algn="ctr"/>
            <a:r>
              <a:rPr lang="en-US" dirty="0"/>
              <a:t>0:7 (SW2)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8D6DF30-B449-41A7-8316-6E6D1755BB6D}"/>
              </a:ext>
            </a:extLst>
          </p:cNvPr>
          <p:cNvSpPr txBox="1"/>
          <p:nvPr/>
        </p:nvSpPr>
        <p:spPr>
          <a:xfrm>
            <a:off x="3444638" y="2773550"/>
            <a:ext cx="1981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BOOTMODE</a:t>
            </a:r>
          </a:p>
          <a:p>
            <a:pPr algn="ctr"/>
            <a:r>
              <a:rPr lang="en-US" dirty="0"/>
              <a:t>8:15 (SW3)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A04E729-F385-4B29-9E1F-208AF0926B92}"/>
              </a:ext>
            </a:extLst>
          </p:cNvPr>
          <p:cNvSpPr/>
          <p:nvPr/>
        </p:nvSpPr>
        <p:spPr>
          <a:xfrm>
            <a:off x="3419238" y="1226551"/>
            <a:ext cx="1981200" cy="6096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2EA0674-DF40-45B2-9CB7-51F556212B68}"/>
              </a:ext>
            </a:extLst>
          </p:cNvPr>
          <p:cNvSpPr/>
          <p:nvPr/>
        </p:nvSpPr>
        <p:spPr>
          <a:xfrm>
            <a:off x="3508138" y="1575091"/>
            <a:ext cx="1524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B9DFE52-A408-4161-974B-5F442B160155}"/>
              </a:ext>
            </a:extLst>
          </p:cNvPr>
          <p:cNvSpPr/>
          <p:nvPr/>
        </p:nvSpPr>
        <p:spPr>
          <a:xfrm>
            <a:off x="3736738" y="1575091"/>
            <a:ext cx="1524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F6E6EB3-038D-481F-8DCC-5EA1D2F3C316}"/>
              </a:ext>
            </a:extLst>
          </p:cNvPr>
          <p:cNvSpPr/>
          <p:nvPr/>
        </p:nvSpPr>
        <p:spPr>
          <a:xfrm>
            <a:off x="3952638" y="1575091"/>
            <a:ext cx="1524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DC49C909-8DE7-4338-826F-16CF24A64451}"/>
              </a:ext>
            </a:extLst>
          </p:cNvPr>
          <p:cNvSpPr/>
          <p:nvPr/>
        </p:nvSpPr>
        <p:spPr>
          <a:xfrm>
            <a:off x="4181238" y="1575091"/>
            <a:ext cx="1524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D363348E-4AAE-4E6F-A81F-D74B332DB7E4}"/>
              </a:ext>
            </a:extLst>
          </p:cNvPr>
          <p:cNvSpPr/>
          <p:nvPr/>
        </p:nvSpPr>
        <p:spPr>
          <a:xfrm>
            <a:off x="4409838" y="1575091"/>
            <a:ext cx="1524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3304BBEA-4A48-43AD-8104-176B9E390200}"/>
              </a:ext>
            </a:extLst>
          </p:cNvPr>
          <p:cNvSpPr/>
          <p:nvPr/>
        </p:nvSpPr>
        <p:spPr>
          <a:xfrm>
            <a:off x="4638438" y="1575091"/>
            <a:ext cx="1524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BC5F34CA-2E97-41B7-A6A0-9EC1374D0C40}"/>
              </a:ext>
            </a:extLst>
          </p:cNvPr>
          <p:cNvSpPr/>
          <p:nvPr/>
        </p:nvSpPr>
        <p:spPr>
          <a:xfrm>
            <a:off x="4854338" y="1575091"/>
            <a:ext cx="1524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ACEA94C-92B2-48C1-A23C-39C9977D933D}"/>
              </a:ext>
            </a:extLst>
          </p:cNvPr>
          <p:cNvSpPr/>
          <p:nvPr/>
        </p:nvSpPr>
        <p:spPr>
          <a:xfrm>
            <a:off x="5082938" y="1575091"/>
            <a:ext cx="1524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923C1F5-AD94-493F-9DA1-89E3FD218489}"/>
              </a:ext>
            </a:extLst>
          </p:cNvPr>
          <p:cNvSpPr txBox="1"/>
          <p:nvPr/>
        </p:nvSpPr>
        <p:spPr>
          <a:xfrm>
            <a:off x="2149238" y="3563448"/>
            <a:ext cx="2129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DEV BOOT MODE</a:t>
            </a:r>
          </a:p>
        </p:txBody>
      </p:sp>
    </p:spTree>
    <p:extLst>
      <p:ext uri="{BB962C8B-B14F-4D97-AF65-F5344CB8AC3E}">
        <p14:creationId xmlns:p14="http://schemas.microsoft.com/office/powerpoint/2010/main" val="5335856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DDE1643-9DEF-4FBB-8E00-DA4B602838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1706273"/>
            <a:ext cx="10893777" cy="612775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C70261-DCF8-4A97-9502-E8EEF2364CDE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7391400"/>
            <a:ext cx="14630400" cy="838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983364" y="4501629"/>
            <a:ext cx="1102361" cy="1066799"/>
          </a:xfrm>
          <a:prstGeom prst="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" name="Straight Arrow Connector 7"/>
          <p:cNvCxnSpPr>
            <a:cxnSpLocks/>
          </p:cNvCxnSpPr>
          <p:nvPr/>
        </p:nvCxnSpPr>
        <p:spPr>
          <a:xfrm>
            <a:off x="3733800" y="1282144"/>
            <a:ext cx="347980" cy="533767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3035300" y="4953000"/>
            <a:ext cx="914400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4513473" y="611047"/>
            <a:ext cx="1079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UART to USB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887999" y="675655"/>
            <a:ext cx="10604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JTAG XDS110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679223" y="4573363"/>
            <a:ext cx="13224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BOOT MODE SW2 (0-7)</a:t>
            </a:r>
          </a:p>
        </p:txBody>
      </p:sp>
      <p:cxnSp>
        <p:nvCxnSpPr>
          <p:cNvPr id="24" name="Straight Arrow Connector 23"/>
          <p:cNvCxnSpPr>
            <a:cxnSpLocks/>
          </p:cNvCxnSpPr>
          <p:nvPr/>
        </p:nvCxnSpPr>
        <p:spPr>
          <a:xfrm flipH="1">
            <a:off x="6274973" y="1349645"/>
            <a:ext cx="278228" cy="423389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6141623" y="488270"/>
            <a:ext cx="11277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Power supply (12V, 5A)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65FA25E-9D26-447F-AA31-995BB913271A}"/>
              </a:ext>
            </a:extLst>
          </p:cNvPr>
          <p:cNvCxnSpPr>
            <a:cxnSpLocks/>
          </p:cNvCxnSpPr>
          <p:nvPr/>
        </p:nvCxnSpPr>
        <p:spPr>
          <a:xfrm flipH="1">
            <a:off x="4916609" y="1279536"/>
            <a:ext cx="127713" cy="536375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8768EAAA-EC70-4A46-A9A8-4AAF113949D2}"/>
              </a:ext>
            </a:extLst>
          </p:cNvPr>
          <p:cNvSpPr/>
          <p:nvPr/>
        </p:nvSpPr>
        <p:spPr>
          <a:xfrm>
            <a:off x="3983364" y="5643865"/>
            <a:ext cx="1102361" cy="1066799"/>
          </a:xfrm>
          <a:prstGeom prst="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8BD3A67-6807-48D4-9D5F-4DB5CFC14F86}"/>
              </a:ext>
            </a:extLst>
          </p:cNvPr>
          <p:cNvSpPr txBox="1"/>
          <p:nvPr/>
        </p:nvSpPr>
        <p:spPr>
          <a:xfrm>
            <a:off x="1679223" y="5740361"/>
            <a:ext cx="13789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BOOT MODE SW3 (8-15)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76B07974-5283-468F-8D65-8AE114D008AB}"/>
              </a:ext>
            </a:extLst>
          </p:cNvPr>
          <p:cNvCxnSpPr/>
          <p:nvPr/>
        </p:nvCxnSpPr>
        <p:spPr>
          <a:xfrm>
            <a:off x="3001636" y="6172200"/>
            <a:ext cx="914400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59023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49DF48D-DDC9-4162-9A66-27CEC3F92E7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D430B41-3034-4777-B6DE-71856D985697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4555C4B-5AD1-44BC-8735-D4E651A01A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26" t="5414" r="27531" b="12204"/>
          <a:stretch/>
        </p:blipFill>
        <p:spPr>
          <a:xfrm rot="5400000">
            <a:off x="2133597" y="76201"/>
            <a:ext cx="2590801" cy="4114799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EAADD2DB-BE8B-4890-99B5-272303477A98}"/>
              </a:ext>
            </a:extLst>
          </p:cNvPr>
          <p:cNvGrpSpPr/>
          <p:nvPr/>
        </p:nvGrpSpPr>
        <p:grpSpPr>
          <a:xfrm>
            <a:off x="3642362" y="1828800"/>
            <a:ext cx="1676400" cy="457200"/>
            <a:chOff x="3642362" y="1828800"/>
            <a:chExt cx="1676400" cy="4572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ACC9DF7-75B9-4182-BA39-3ED4CA49FBA7}"/>
                </a:ext>
              </a:extLst>
            </p:cNvPr>
            <p:cNvSpPr/>
            <p:nvPr/>
          </p:nvSpPr>
          <p:spPr>
            <a:xfrm>
              <a:off x="3642362" y="1828800"/>
              <a:ext cx="167640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F0948ED-5512-473F-A29A-804E51FA2739}"/>
                </a:ext>
              </a:extLst>
            </p:cNvPr>
            <p:cNvSpPr/>
            <p:nvPr/>
          </p:nvSpPr>
          <p:spPr>
            <a:xfrm>
              <a:off x="5105400" y="1905000"/>
              <a:ext cx="152400" cy="152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F1DF636-ECEA-4770-A9D7-1D37E3D8F688}"/>
                </a:ext>
              </a:extLst>
            </p:cNvPr>
            <p:cNvSpPr/>
            <p:nvPr/>
          </p:nvSpPr>
          <p:spPr>
            <a:xfrm>
              <a:off x="4892038" y="1905000"/>
              <a:ext cx="152400" cy="152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5E55D3A-1042-4E3E-B147-52478D1B97AD}"/>
                </a:ext>
              </a:extLst>
            </p:cNvPr>
            <p:cNvSpPr/>
            <p:nvPr/>
          </p:nvSpPr>
          <p:spPr>
            <a:xfrm>
              <a:off x="4686297" y="2057400"/>
              <a:ext cx="152400" cy="152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C4049DB-C463-4332-8060-20994AAB0D0B}"/>
                </a:ext>
              </a:extLst>
            </p:cNvPr>
            <p:cNvSpPr/>
            <p:nvPr/>
          </p:nvSpPr>
          <p:spPr>
            <a:xfrm>
              <a:off x="4469127" y="1905000"/>
              <a:ext cx="152400" cy="152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A909722-CFD7-422E-9B61-9A913BDB8930}"/>
                </a:ext>
              </a:extLst>
            </p:cNvPr>
            <p:cNvSpPr/>
            <p:nvPr/>
          </p:nvSpPr>
          <p:spPr>
            <a:xfrm>
              <a:off x="4257672" y="1905000"/>
              <a:ext cx="152400" cy="152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13CA568-ABFC-4BCD-B07A-958AEDBAA467}"/>
                </a:ext>
              </a:extLst>
            </p:cNvPr>
            <p:cNvSpPr/>
            <p:nvPr/>
          </p:nvSpPr>
          <p:spPr>
            <a:xfrm>
              <a:off x="4050024" y="1905000"/>
              <a:ext cx="152400" cy="152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CED685C-684E-437F-A402-D4C5EE291A4D}"/>
                </a:ext>
              </a:extLst>
            </p:cNvPr>
            <p:cNvSpPr/>
            <p:nvPr/>
          </p:nvSpPr>
          <p:spPr>
            <a:xfrm>
              <a:off x="3870000" y="2057400"/>
              <a:ext cx="152400" cy="152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2953BBB-69F0-43F7-AE71-CB561C7F1C66}"/>
                </a:ext>
              </a:extLst>
            </p:cNvPr>
            <p:cNvSpPr/>
            <p:nvPr/>
          </p:nvSpPr>
          <p:spPr>
            <a:xfrm>
              <a:off x="3684262" y="2057400"/>
              <a:ext cx="152400" cy="152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032D376-215F-4E9E-A633-62154EFEB1BC}"/>
              </a:ext>
            </a:extLst>
          </p:cNvPr>
          <p:cNvGrpSpPr/>
          <p:nvPr/>
        </p:nvGrpSpPr>
        <p:grpSpPr>
          <a:xfrm>
            <a:off x="1703069" y="1828800"/>
            <a:ext cx="1676400" cy="457200"/>
            <a:chOff x="3642362" y="1828800"/>
            <a:chExt cx="1676400" cy="457200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C7D68C2-0CC5-404A-A610-8C85B2D5ECF1}"/>
                </a:ext>
              </a:extLst>
            </p:cNvPr>
            <p:cNvSpPr/>
            <p:nvPr/>
          </p:nvSpPr>
          <p:spPr>
            <a:xfrm>
              <a:off x="3642362" y="1828800"/>
              <a:ext cx="167640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A565807-8F9C-4FDB-996A-710AF4634F6B}"/>
                </a:ext>
              </a:extLst>
            </p:cNvPr>
            <p:cNvSpPr/>
            <p:nvPr/>
          </p:nvSpPr>
          <p:spPr>
            <a:xfrm>
              <a:off x="5104912" y="1905000"/>
              <a:ext cx="152400" cy="152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6940EF7-5E28-4C15-9406-8A6467A70BB7}"/>
                </a:ext>
              </a:extLst>
            </p:cNvPr>
            <p:cNvSpPr/>
            <p:nvPr/>
          </p:nvSpPr>
          <p:spPr>
            <a:xfrm>
              <a:off x="4917758" y="2053590"/>
              <a:ext cx="152400" cy="152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2F5415E-E616-4F6A-ACED-82D5D80F05D6}"/>
                </a:ext>
              </a:extLst>
            </p:cNvPr>
            <p:cNvSpPr/>
            <p:nvPr/>
          </p:nvSpPr>
          <p:spPr>
            <a:xfrm>
              <a:off x="4685809" y="1905000"/>
              <a:ext cx="152400" cy="152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C42607F-D8FE-47AD-BFFF-BC2183A7DB7D}"/>
                </a:ext>
              </a:extLst>
            </p:cNvPr>
            <p:cNvSpPr/>
            <p:nvPr/>
          </p:nvSpPr>
          <p:spPr>
            <a:xfrm>
              <a:off x="4469127" y="1905000"/>
              <a:ext cx="152400" cy="152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C6E905E-BB7E-45C5-A58C-BDBC7B2306FD}"/>
                </a:ext>
              </a:extLst>
            </p:cNvPr>
            <p:cNvSpPr/>
            <p:nvPr/>
          </p:nvSpPr>
          <p:spPr>
            <a:xfrm>
              <a:off x="4257670" y="2053590"/>
              <a:ext cx="152400" cy="152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F3984CF-D903-425A-8C3C-68BE2A7DE1FC}"/>
                </a:ext>
              </a:extLst>
            </p:cNvPr>
            <p:cNvSpPr/>
            <p:nvPr/>
          </p:nvSpPr>
          <p:spPr>
            <a:xfrm>
              <a:off x="4050024" y="2053590"/>
              <a:ext cx="152400" cy="152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29B6B7D-7B23-4CE3-A0FB-002647AF480D}"/>
                </a:ext>
              </a:extLst>
            </p:cNvPr>
            <p:cNvSpPr/>
            <p:nvPr/>
          </p:nvSpPr>
          <p:spPr>
            <a:xfrm>
              <a:off x="3870000" y="2057400"/>
              <a:ext cx="152400" cy="152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253721A4-6398-43AE-8B09-A043908A0E4A}"/>
                </a:ext>
              </a:extLst>
            </p:cNvPr>
            <p:cNvSpPr/>
            <p:nvPr/>
          </p:nvSpPr>
          <p:spPr>
            <a:xfrm>
              <a:off x="3684262" y="2057400"/>
              <a:ext cx="152400" cy="152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DCAA183-6B8B-4367-B191-B97CA91ED38A}"/>
              </a:ext>
            </a:extLst>
          </p:cNvPr>
          <p:cNvGrpSpPr/>
          <p:nvPr/>
        </p:nvGrpSpPr>
        <p:grpSpPr>
          <a:xfrm>
            <a:off x="1336819" y="3505201"/>
            <a:ext cx="4199108" cy="1091863"/>
            <a:chOff x="1336819" y="3505201"/>
            <a:chExt cx="4199108" cy="1091863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CDF0EA9-DF22-4FE8-9769-596F8D65353D}"/>
                </a:ext>
              </a:extLst>
            </p:cNvPr>
            <p:cNvSpPr txBox="1"/>
            <p:nvPr/>
          </p:nvSpPr>
          <p:spPr>
            <a:xfrm>
              <a:off x="3554727" y="3505201"/>
              <a:ext cx="19812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BOOTMODE</a:t>
              </a:r>
            </a:p>
            <a:p>
              <a:pPr algn="ctr"/>
              <a:r>
                <a:rPr lang="en-US" dirty="0"/>
                <a:t>0:7 (SW2)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915382A-7FDA-4AE1-B969-ED7F1ED3795B}"/>
                </a:ext>
              </a:extLst>
            </p:cNvPr>
            <p:cNvSpPr txBox="1"/>
            <p:nvPr/>
          </p:nvSpPr>
          <p:spPr>
            <a:xfrm>
              <a:off x="1336819" y="3527127"/>
              <a:ext cx="19812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BOOTMODE</a:t>
              </a:r>
            </a:p>
            <a:p>
              <a:pPr algn="ctr"/>
              <a:r>
                <a:rPr lang="en-US" dirty="0"/>
                <a:t>8:15 (SW3)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A78F9F9-9EC2-440D-9C45-97C9B4B8DC38}"/>
                </a:ext>
              </a:extLst>
            </p:cNvPr>
            <p:cNvSpPr txBox="1"/>
            <p:nvPr/>
          </p:nvSpPr>
          <p:spPr>
            <a:xfrm>
              <a:off x="2394577" y="4227732"/>
              <a:ext cx="22753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UART BOOT MODE</a:t>
              </a:r>
            </a:p>
          </p:txBody>
        </p:sp>
      </p:grpSp>
      <p:pic>
        <p:nvPicPr>
          <p:cNvPr id="30" name="Picture 29">
            <a:extLst>
              <a:ext uri="{FF2B5EF4-FFF2-40B4-BE49-F238E27FC236}">
                <a16:creationId xmlns:a16="http://schemas.microsoft.com/office/drawing/2014/main" id="{8791BE96-934B-445A-9399-BC7E9005A2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26" t="5414" r="27531" b="12204"/>
          <a:stretch/>
        </p:blipFill>
        <p:spPr>
          <a:xfrm rot="5400000">
            <a:off x="8526783" y="72390"/>
            <a:ext cx="2590801" cy="4114799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B23D06E3-6F62-4198-8797-18C26BF6957A}"/>
              </a:ext>
            </a:extLst>
          </p:cNvPr>
          <p:cNvGrpSpPr/>
          <p:nvPr/>
        </p:nvGrpSpPr>
        <p:grpSpPr>
          <a:xfrm>
            <a:off x="10009825" y="1824990"/>
            <a:ext cx="1676400" cy="457200"/>
            <a:chOff x="3642362" y="1828800"/>
            <a:chExt cx="1676400" cy="457200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5AFBF9A4-2202-46A2-87D4-E3BDCA2780C2}"/>
                </a:ext>
              </a:extLst>
            </p:cNvPr>
            <p:cNvSpPr/>
            <p:nvPr/>
          </p:nvSpPr>
          <p:spPr>
            <a:xfrm>
              <a:off x="3642362" y="1828800"/>
              <a:ext cx="167640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D971137-E8CE-4593-89DA-10503AB5FD57}"/>
                </a:ext>
              </a:extLst>
            </p:cNvPr>
            <p:cNvSpPr/>
            <p:nvPr/>
          </p:nvSpPr>
          <p:spPr>
            <a:xfrm>
              <a:off x="5105400" y="1905000"/>
              <a:ext cx="152400" cy="152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B7C209B2-BA04-4386-BA52-0FAB8381141E}"/>
                </a:ext>
              </a:extLst>
            </p:cNvPr>
            <p:cNvSpPr/>
            <p:nvPr/>
          </p:nvSpPr>
          <p:spPr>
            <a:xfrm>
              <a:off x="4892038" y="1905000"/>
              <a:ext cx="152400" cy="152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268A7D05-F637-4C7F-94BF-411D8A276B99}"/>
                </a:ext>
              </a:extLst>
            </p:cNvPr>
            <p:cNvSpPr/>
            <p:nvPr/>
          </p:nvSpPr>
          <p:spPr>
            <a:xfrm>
              <a:off x="4686297" y="2057400"/>
              <a:ext cx="152400" cy="152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B5A1F930-A7E1-421A-877F-359F8E307DD8}"/>
                </a:ext>
              </a:extLst>
            </p:cNvPr>
            <p:cNvSpPr/>
            <p:nvPr/>
          </p:nvSpPr>
          <p:spPr>
            <a:xfrm>
              <a:off x="4491981" y="2057400"/>
              <a:ext cx="152400" cy="152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B232F5C1-FE78-4EB3-A3E4-A4A53780DA3F}"/>
                </a:ext>
              </a:extLst>
            </p:cNvPr>
            <p:cNvSpPr/>
            <p:nvPr/>
          </p:nvSpPr>
          <p:spPr>
            <a:xfrm>
              <a:off x="4257672" y="1905000"/>
              <a:ext cx="152400" cy="152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11B2E708-2F45-47EA-B4C7-05DA72E96351}"/>
                </a:ext>
              </a:extLst>
            </p:cNvPr>
            <p:cNvSpPr/>
            <p:nvPr/>
          </p:nvSpPr>
          <p:spPr>
            <a:xfrm>
              <a:off x="4050024" y="1905000"/>
              <a:ext cx="152400" cy="152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31A503FA-312E-40CE-8073-E8C7FDBD0652}"/>
                </a:ext>
              </a:extLst>
            </p:cNvPr>
            <p:cNvSpPr/>
            <p:nvPr/>
          </p:nvSpPr>
          <p:spPr>
            <a:xfrm>
              <a:off x="3846186" y="1905000"/>
              <a:ext cx="152400" cy="152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D43B100C-F693-4D16-8533-F8D950DFC52D}"/>
                </a:ext>
              </a:extLst>
            </p:cNvPr>
            <p:cNvSpPr/>
            <p:nvPr/>
          </p:nvSpPr>
          <p:spPr>
            <a:xfrm>
              <a:off x="3684262" y="2057400"/>
              <a:ext cx="152400" cy="152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0DB7E6E0-B596-4F78-8C81-B85588A8625C}"/>
              </a:ext>
            </a:extLst>
          </p:cNvPr>
          <p:cNvGrpSpPr/>
          <p:nvPr/>
        </p:nvGrpSpPr>
        <p:grpSpPr>
          <a:xfrm>
            <a:off x="8032432" y="1824990"/>
            <a:ext cx="1676400" cy="457200"/>
            <a:chOff x="3642362" y="1828800"/>
            <a:chExt cx="1676400" cy="457200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C218F7AF-F315-4396-AA25-191AA9F3F672}"/>
                </a:ext>
              </a:extLst>
            </p:cNvPr>
            <p:cNvSpPr/>
            <p:nvPr/>
          </p:nvSpPr>
          <p:spPr>
            <a:xfrm>
              <a:off x="3642362" y="1828800"/>
              <a:ext cx="167640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78C2C9F9-497B-42CD-9582-F2AE3E6D65EA}"/>
                </a:ext>
              </a:extLst>
            </p:cNvPr>
            <p:cNvSpPr/>
            <p:nvPr/>
          </p:nvSpPr>
          <p:spPr>
            <a:xfrm>
              <a:off x="5115886" y="2053590"/>
              <a:ext cx="152400" cy="152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8A1BE547-F894-4EE2-A76D-E1534FD47421}"/>
                </a:ext>
              </a:extLst>
            </p:cNvPr>
            <p:cNvSpPr/>
            <p:nvPr/>
          </p:nvSpPr>
          <p:spPr>
            <a:xfrm>
              <a:off x="4916320" y="1889760"/>
              <a:ext cx="152400" cy="152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2C2C1B55-ACD1-4B21-B61B-C82FA256D9DF}"/>
                </a:ext>
              </a:extLst>
            </p:cNvPr>
            <p:cNvSpPr/>
            <p:nvPr/>
          </p:nvSpPr>
          <p:spPr>
            <a:xfrm>
              <a:off x="4683449" y="2053590"/>
              <a:ext cx="152400" cy="152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F8637222-08B9-4CF7-A0ED-54DD41E689C4}"/>
                </a:ext>
              </a:extLst>
            </p:cNvPr>
            <p:cNvSpPr/>
            <p:nvPr/>
          </p:nvSpPr>
          <p:spPr>
            <a:xfrm>
              <a:off x="4468175" y="2053590"/>
              <a:ext cx="152400" cy="152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27BA889B-A26A-4708-A867-20B1BB5BEB9F}"/>
                </a:ext>
              </a:extLst>
            </p:cNvPr>
            <p:cNvSpPr/>
            <p:nvPr/>
          </p:nvSpPr>
          <p:spPr>
            <a:xfrm>
              <a:off x="4257670" y="2053590"/>
              <a:ext cx="152400" cy="152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DC0E83C7-792E-4272-B4C2-2B9FC37633A6}"/>
                </a:ext>
              </a:extLst>
            </p:cNvPr>
            <p:cNvSpPr/>
            <p:nvPr/>
          </p:nvSpPr>
          <p:spPr>
            <a:xfrm>
              <a:off x="4073824" y="2053590"/>
              <a:ext cx="152400" cy="152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6B9155C3-5D6E-4082-910B-8B424B663ECD}"/>
                </a:ext>
              </a:extLst>
            </p:cNvPr>
            <p:cNvSpPr/>
            <p:nvPr/>
          </p:nvSpPr>
          <p:spPr>
            <a:xfrm>
              <a:off x="3870000" y="2057400"/>
              <a:ext cx="152400" cy="152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34D03A58-15FF-4C6D-890B-CE2469624E22}"/>
                </a:ext>
              </a:extLst>
            </p:cNvPr>
            <p:cNvSpPr/>
            <p:nvPr/>
          </p:nvSpPr>
          <p:spPr>
            <a:xfrm>
              <a:off x="3684262" y="2057400"/>
              <a:ext cx="152400" cy="152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C3D41050-BD58-45E7-B1AC-541BFEF1049A}"/>
              </a:ext>
            </a:extLst>
          </p:cNvPr>
          <p:cNvGrpSpPr/>
          <p:nvPr/>
        </p:nvGrpSpPr>
        <p:grpSpPr>
          <a:xfrm>
            <a:off x="7680475" y="3515697"/>
            <a:ext cx="4199108" cy="1091863"/>
            <a:chOff x="1336819" y="3505201"/>
            <a:chExt cx="4199108" cy="1091863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7A3E757B-28DF-4B98-A28E-9C60BC8E2203}"/>
                </a:ext>
              </a:extLst>
            </p:cNvPr>
            <p:cNvSpPr txBox="1"/>
            <p:nvPr/>
          </p:nvSpPr>
          <p:spPr>
            <a:xfrm>
              <a:off x="3554727" y="3505201"/>
              <a:ext cx="19812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BOOTMODE</a:t>
              </a:r>
            </a:p>
            <a:p>
              <a:pPr algn="ctr"/>
              <a:r>
                <a:rPr lang="en-US" dirty="0"/>
                <a:t>0:7 (SW2)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8F4B11C-D643-4840-BB0D-1CF1DEEB6CB8}"/>
                </a:ext>
              </a:extLst>
            </p:cNvPr>
            <p:cNvSpPr txBox="1"/>
            <p:nvPr/>
          </p:nvSpPr>
          <p:spPr>
            <a:xfrm>
              <a:off x="1336819" y="3527127"/>
              <a:ext cx="19812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BOOTMODE</a:t>
              </a:r>
            </a:p>
            <a:p>
              <a:pPr algn="ctr"/>
              <a:r>
                <a:rPr lang="en-US" dirty="0"/>
                <a:t>8:15 (SW3)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D5EDD267-1B99-41C4-9887-E4E1180F9E2E}"/>
                </a:ext>
              </a:extLst>
            </p:cNvPr>
            <p:cNvSpPr txBox="1"/>
            <p:nvPr/>
          </p:nvSpPr>
          <p:spPr>
            <a:xfrm>
              <a:off x="2394577" y="4227732"/>
              <a:ext cx="22066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OSPI BOOT MODE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821611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6340CC3-BB25-4247-844C-430B6296491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D430B41-3034-4777-B6DE-71856D98569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39F8E7C-5EE2-4F02-8447-7739438337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26" t="5414" r="27531" b="12204"/>
          <a:stretch/>
        </p:blipFill>
        <p:spPr>
          <a:xfrm rot="5400000">
            <a:off x="2362199" y="152401"/>
            <a:ext cx="2590801" cy="4114799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C0AC1644-A760-4D49-AA1D-EE359E654F10}"/>
              </a:ext>
            </a:extLst>
          </p:cNvPr>
          <p:cNvGrpSpPr/>
          <p:nvPr/>
        </p:nvGrpSpPr>
        <p:grpSpPr>
          <a:xfrm>
            <a:off x="3886200" y="1905000"/>
            <a:ext cx="1676400" cy="457200"/>
            <a:chOff x="3642362" y="1828800"/>
            <a:chExt cx="1676400" cy="4572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F631A63-D6DB-414E-B61C-B2195EDE9448}"/>
                </a:ext>
              </a:extLst>
            </p:cNvPr>
            <p:cNvSpPr/>
            <p:nvPr/>
          </p:nvSpPr>
          <p:spPr>
            <a:xfrm>
              <a:off x="3642362" y="1828800"/>
              <a:ext cx="167640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CA67755-1775-4542-AA15-D523B280C6A4}"/>
                </a:ext>
              </a:extLst>
            </p:cNvPr>
            <p:cNvSpPr/>
            <p:nvPr/>
          </p:nvSpPr>
          <p:spPr>
            <a:xfrm>
              <a:off x="5105400" y="1905000"/>
              <a:ext cx="152400" cy="152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C20856D-B37B-4BE3-9DCD-06A51FC0BA27}"/>
                </a:ext>
              </a:extLst>
            </p:cNvPr>
            <p:cNvSpPr/>
            <p:nvPr/>
          </p:nvSpPr>
          <p:spPr>
            <a:xfrm>
              <a:off x="4892038" y="1905000"/>
              <a:ext cx="152400" cy="152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6E7E5BE-59D2-4E9C-BE1F-E5EBE365018B}"/>
                </a:ext>
              </a:extLst>
            </p:cNvPr>
            <p:cNvSpPr/>
            <p:nvPr/>
          </p:nvSpPr>
          <p:spPr>
            <a:xfrm>
              <a:off x="4686297" y="2057400"/>
              <a:ext cx="152400" cy="152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1D2F38F-44A9-4A12-8F95-08BB2219018D}"/>
                </a:ext>
              </a:extLst>
            </p:cNvPr>
            <p:cNvSpPr/>
            <p:nvPr/>
          </p:nvSpPr>
          <p:spPr>
            <a:xfrm>
              <a:off x="4480556" y="2057400"/>
              <a:ext cx="152400" cy="152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77F8C67-3DE4-4191-92A6-29F469C83BFC}"/>
                </a:ext>
              </a:extLst>
            </p:cNvPr>
            <p:cNvSpPr/>
            <p:nvPr/>
          </p:nvSpPr>
          <p:spPr>
            <a:xfrm>
              <a:off x="4281482" y="2068830"/>
              <a:ext cx="152400" cy="152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A80743B-AF27-4443-9B8E-EF88936AE505}"/>
                </a:ext>
              </a:extLst>
            </p:cNvPr>
            <p:cNvSpPr/>
            <p:nvPr/>
          </p:nvSpPr>
          <p:spPr>
            <a:xfrm>
              <a:off x="4074304" y="2068830"/>
              <a:ext cx="152400" cy="152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94A0481-65ED-4381-87D5-3E369DE463E8}"/>
                </a:ext>
              </a:extLst>
            </p:cNvPr>
            <p:cNvSpPr/>
            <p:nvPr/>
          </p:nvSpPr>
          <p:spPr>
            <a:xfrm>
              <a:off x="3882859" y="1905000"/>
              <a:ext cx="152400" cy="152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40859BA-8D79-4BFF-AD94-D8F797E9E7B5}"/>
                </a:ext>
              </a:extLst>
            </p:cNvPr>
            <p:cNvSpPr/>
            <p:nvPr/>
          </p:nvSpPr>
          <p:spPr>
            <a:xfrm>
              <a:off x="3683310" y="1905000"/>
              <a:ext cx="152400" cy="152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AF3A3AA-293D-4788-8F1F-E7E6DC36A557}"/>
              </a:ext>
            </a:extLst>
          </p:cNvPr>
          <p:cNvGrpSpPr/>
          <p:nvPr/>
        </p:nvGrpSpPr>
        <p:grpSpPr>
          <a:xfrm>
            <a:off x="1881179" y="1905000"/>
            <a:ext cx="1676400" cy="457200"/>
            <a:chOff x="3642362" y="1828800"/>
            <a:chExt cx="1676400" cy="45720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818E893-A92B-4D7F-969E-963C222BBBB5}"/>
                </a:ext>
              </a:extLst>
            </p:cNvPr>
            <p:cNvSpPr/>
            <p:nvPr/>
          </p:nvSpPr>
          <p:spPr>
            <a:xfrm>
              <a:off x="3642362" y="1828800"/>
              <a:ext cx="167640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419349F-F9E4-4F2B-9E90-6F1E6C73F94B}"/>
                </a:ext>
              </a:extLst>
            </p:cNvPr>
            <p:cNvSpPr/>
            <p:nvPr/>
          </p:nvSpPr>
          <p:spPr>
            <a:xfrm>
              <a:off x="5103974" y="2068830"/>
              <a:ext cx="152400" cy="152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ED679A8-DB80-4EA2-8792-926FACC3F5F1}"/>
                </a:ext>
              </a:extLst>
            </p:cNvPr>
            <p:cNvSpPr/>
            <p:nvPr/>
          </p:nvSpPr>
          <p:spPr>
            <a:xfrm>
              <a:off x="4892038" y="1905000"/>
              <a:ext cx="152400" cy="152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3FFC25D-C04E-456F-8E71-A01FFB333B14}"/>
                </a:ext>
              </a:extLst>
            </p:cNvPr>
            <p:cNvSpPr/>
            <p:nvPr/>
          </p:nvSpPr>
          <p:spPr>
            <a:xfrm>
              <a:off x="4674856" y="1905000"/>
              <a:ext cx="152400" cy="152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12FA19B-6832-4B34-9EB0-B98C0C92DDFB}"/>
                </a:ext>
              </a:extLst>
            </p:cNvPr>
            <p:cNvSpPr/>
            <p:nvPr/>
          </p:nvSpPr>
          <p:spPr>
            <a:xfrm>
              <a:off x="4469116" y="2057400"/>
              <a:ext cx="152400" cy="152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FC23AE5-ADD7-480A-BCFC-5043908EFF40}"/>
                </a:ext>
              </a:extLst>
            </p:cNvPr>
            <p:cNvSpPr/>
            <p:nvPr/>
          </p:nvSpPr>
          <p:spPr>
            <a:xfrm>
              <a:off x="4257672" y="1905000"/>
              <a:ext cx="152400" cy="152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E038097-66EF-43C3-A291-16DB3DA6C9CA}"/>
                </a:ext>
              </a:extLst>
            </p:cNvPr>
            <p:cNvSpPr/>
            <p:nvPr/>
          </p:nvSpPr>
          <p:spPr>
            <a:xfrm>
              <a:off x="4050024" y="1905000"/>
              <a:ext cx="152400" cy="152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B1B80600-41F5-494A-AF3C-34FB5609B6AA}"/>
                </a:ext>
              </a:extLst>
            </p:cNvPr>
            <p:cNvSpPr/>
            <p:nvPr/>
          </p:nvSpPr>
          <p:spPr>
            <a:xfrm>
              <a:off x="3870000" y="2057400"/>
              <a:ext cx="152400" cy="152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FD90D07-8ECD-4672-A326-AD93CC7661BC}"/>
                </a:ext>
              </a:extLst>
            </p:cNvPr>
            <p:cNvSpPr/>
            <p:nvPr/>
          </p:nvSpPr>
          <p:spPr>
            <a:xfrm>
              <a:off x="3684262" y="2057400"/>
              <a:ext cx="152400" cy="152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29B7C74-765C-4375-AFF9-45EF743B443D}"/>
              </a:ext>
            </a:extLst>
          </p:cNvPr>
          <p:cNvGrpSpPr/>
          <p:nvPr/>
        </p:nvGrpSpPr>
        <p:grpSpPr>
          <a:xfrm>
            <a:off x="1600200" y="3562351"/>
            <a:ext cx="4199108" cy="1091863"/>
            <a:chOff x="1336819" y="3505201"/>
            <a:chExt cx="4199108" cy="1091863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CBB0D8B-6EBB-471E-B8C7-12BDC1EDBFC5}"/>
                </a:ext>
              </a:extLst>
            </p:cNvPr>
            <p:cNvSpPr txBox="1"/>
            <p:nvPr/>
          </p:nvSpPr>
          <p:spPr>
            <a:xfrm>
              <a:off x="3554727" y="3505201"/>
              <a:ext cx="19812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BOOTMODE</a:t>
              </a:r>
            </a:p>
            <a:p>
              <a:pPr algn="ctr"/>
              <a:r>
                <a:rPr lang="en-US" dirty="0"/>
                <a:t>0:7 (SW2)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E95331C-09B8-414B-B0D1-749902F3069A}"/>
                </a:ext>
              </a:extLst>
            </p:cNvPr>
            <p:cNvSpPr txBox="1"/>
            <p:nvPr/>
          </p:nvSpPr>
          <p:spPr>
            <a:xfrm>
              <a:off x="1336819" y="3527127"/>
              <a:ext cx="19812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BOOTMODE</a:t>
              </a:r>
            </a:p>
            <a:p>
              <a:pPr algn="ctr"/>
              <a:r>
                <a:rPr lang="en-US" dirty="0"/>
                <a:t>8:15 (SW3)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7C6BE7E-E834-4B69-9083-53DDB11FE30B}"/>
                </a:ext>
              </a:extLst>
            </p:cNvPr>
            <p:cNvSpPr txBox="1"/>
            <p:nvPr/>
          </p:nvSpPr>
          <p:spPr>
            <a:xfrm>
              <a:off x="2394577" y="4227732"/>
              <a:ext cx="19758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SD BOOT MODE</a:t>
              </a:r>
            </a:p>
          </p:txBody>
        </p:sp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18DE8F5D-58FA-4991-8889-18DBD024CF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26" t="5414" r="27531" b="12204"/>
          <a:stretch/>
        </p:blipFill>
        <p:spPr>
          <a:xfrm rot="5400000">
            <a:off x="8565857" y="87630"/>
            <a:ext cx="2590801" cy="4114799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8E4E028D-63CF-4A83-B95B-CF03A14B16A3}"/>
              </a:ext>
            </a:extLst>
          </p:cNvPr>
          <p:cNvGrpSpPr/>
          <p:nvPr/>
        </p:nvGrpSpPr>
        <p:grpSpPr>
          <a:xfrm>
            <a:off x="8077200" y="1844040"/>
            <a:ext cx="1676400" cy="457200"/>
            <a:chOff x="3642362" y="1828800"/>
            <a:chExt cx="1676400" cy="45720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22093C5D-3215-4418-B392-CC33F2964D64}"/>
                </a:ext>
              </a:extLst>
            </p:cNvPr>
            <p:cNvSpPr/>
            <p:nvPr/>
          </p:nvSpPr>
          <p:spPr>
            <a:xfrm>
              <a:off x="3642362" y="1828800"/>
              <a:ext cx="167640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20CE5FE1-F2B1-48DB-8027-62C62F73BDE2}"/>
                </a:ext>
              </a:extLst>
            </p:cNvPr>
            <p:cNvSpPr/>
            <p:nvPr/>
          </p:nvSpPr>
          <p:spPr>
            <a:xfrm>
              <a:off x="5115886" y="2053590"/>
              <a:ext cx="152400" cy="152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8D9334C1-4328-4E63-B25C-F71E23AFA07B}"/>
                </a:ext>
              </a:extLst>
            </p:cNvPr>
            <p:cNvSpPr/>
            <p:nvPr/>
          </p:nvSpPr>
          <p:spPr>
            <a:xfrm>
              <a:off x="4929196" y="2068830"/>
              <a:ext cx="152400" cy="152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B7BF658-3B3C-4946-995D-04120D1F06E7}"/>
                </a:ext>
              </a:extLst>
            </p:cNvPr>
            <p:cNvSpPr/>
            <p:nvPr/>
          </p:nvSpPr>
          <p:spPr>
            <a:xfrm>
              <a:off x="4683449" y="2053590"/>
              <a:ext cx="152400" cy="152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38943BA4-5BD4-42F5-84BC-7E4A314DF8AB}"/>
                </a:ext>
              </a:extLst>
            </p:cNvPr>
            <p:cNvSpPr/>
            <p:nvPr/>
          </p:nvSpPr>
          <p:spPr>
            <a:xfrm>
              <a:off x="4468175" y="2053590"/>
              <a:ext cx="152400" cy="152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186D0F32-4649-4345-ACFC-69F52CCB2E22}"/>
                </a:ext>
              </a:extLst>
            </p:cNvPr>
            <p:cNvSpPr/>
            <p:nvPr/>
          </p:nvSpPr>
          <p:spPr>
            <a:xfrm>
              <a:off x="4257670" y="2053590"/>
              <a:ext cx="152400" cy="152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0EFE6A3A-4CDE-44B7-B658-6AA047552B7A}"/>
                </a:ext>
              </a:extLst>
            </p:cNvPr>
            <p:cNvSpPr/>
            <p:nvPr/>
          </p:nvSpPr>
          <p:spPr>
            <a:xfrm>
              <a:off x="4073824" y="2053590"/>
              <a:ext cx="152400" cy="152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6B097553-2952-4685-9D63-79564C6D74B7}"/>
                </a:ext>
              </a:extLst>
            </p:cNvPr>
            <p:cNvSpPr/>
            <p:nvPr/>
          </p:nvSpPr>
          <p:spPr>
            <a:xfrm>
              <a:off x="3870000" y="2057400"/>
              <a:ext cx="152400" cy="152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7A7DF3EE-B56F-4A3F-ADC6-7CB399B1F1D1}"/>
                </a:ext>
              </a:extLst>
            </p:cNvPr>
            <p:cNvSpPr/>
            <p:nvPr/>
          </p:nvSpPr>
          <p:spPr>
            <a:xfrm>
              <a:off x="3684262" y="2057400"/>
              <a:ext cx="152400" cy="152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DD13917D-7229-4A66-BD21-0B966F19F78D}"/>
              </a:ext>
            </a:extLst>
          </p:cNvPr>
          <p:cNvGrpSpPr/>
          <p:nvPr/>
        </p:nvGrpSpPr>
        <p:grpSpPr>
          <a:xfrm rot="10800000">
            <a:off x="10147947" y="1840230"/>
            <a:ext cx="1676400" cy="457200"/>
            <a:chOff x="3642362" y="1828800"/>
            <a:chExt cx="1676400" cy="457200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859DEBCB-F32B-485E-9933-7C885ED80D73}"/>
                </a:ext>
              </a:extLst>
            </p:cNvPr>
            <p:cNvSpPr/>
            <p:nvPr/>
          </p:nvSpPr>
          <p:spPr>
            <a:xfrm>
              <a:off x="3642362" y="1828800"/>
              <a:ext cx="167640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BD30EBA9-5CA3-458E-BB04-681130CC2ACA}"/>
                </a:ext>
              </a:extLst>
            </p:cNvPr>
            <p:cNvSpPr/>
            <p:nvPr/>
          </p:nvSpPr>
          <p:spPr>
            <a:xfrm>
              <a:off x="5115886" y="2053590"/>
              <a:ext cx="152400" cy="152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F2B9B9C2-4E9D-4156-9021-124DF13F51CA}"/>
                </a:ext>
              </a:extLst>
            </p:cNvPr>
            <p:cNvSpPr/>
            <p:nvPr/>
          </p:nvSpPr>
          <p:spPr>
            <a:xfrm>
              <a:off x="4893925" y="2038351"/>
              <a:ext cx="152400" cy="152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F155159F-22E6-4FC6-9048-9EADC6BAAB6F}"/>
                </a:ext>
              </a:extLst>
            </p:cNvPr>
            <p:cNvSpPr/>
            <p:nvPr/>
          </p:nvSpPr>
          <p:spPr>
            <a:xfrm>
              <a:off x="4683449" y="2053590"/>
              <a:ext cx="152400" cy="152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AD831D8F-08CE-4DD7-B934-BCE43C41F125}"/>
                </a:ext>
              </a:extLst>
            </p:cNvPr>
            <p:cNvSpPr/>
            <p:nvPr/>
          </p:nvSpPr>
          <p:spPr>
            <a:xfrm>
              <a:off x="4468175" y="2053590"/>
              <a:ext cx="152400" cy="152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D4AC19A3-4199-420B-AFDB-A1DD57C3D4D1}"/>
                </a:ext>
              </a:extLst>
            </p:cNvPr>
            <p:cNvSpPr/>
            <p:nvPr/>
          </p:nvSpPr>
          <p:spPr>
            <a:xfrm>
              <a:off x="4257670" y="2053590"/>
              <a:ext cx="152400" cy="152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DE60EC26-59E9-42B9-BD50-9EFE57B0783B}"/>
                </a:ext>
              </a:extLst>
            </p:cNvPr>
            <p:cNvSpPr/>
            <p:nvPr/>
          </p:nvSpPr>
          <p:spPr>
            <a:xfrm>
              <a:off x="4063853" y="1878330"/>
              <a:ext cx="152400" cy="152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6DEDA7C4-5046-4017-8DE1-796342B60085}"/>
                </a:ext>
              </a:extLst>
            </p:cNvPr>
            <p:cNvSpPr/>
            <p:nvPr/>
          </p:nvSpPr>
          <p:spPr>
            <a:xfrm>
              <a:off x="3870000" y="2057400"/>
              <a:ext cx="152400" cy="152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848F4205-06D9-412B-85A9-8B1461336946}"/>
                </a:ext>
              </a:extLst>
            </p:cNvPr>
            <p:cNvSpPr/>
            <p:nvPr/>
          </p:nvSpPr>
          <p:spPr>
            <a:xfrm>
              <a:off x="3684262" y="2057400"/>
              <a:ext cx="152400" cy="152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F1997629-DC9E-4518-9D89-4C9287D9E8BA}"/>
              </a:ext>
            </a:extLst>
          </p:cNvPr>
          <p:cNvGrpSpPr/>
          <p:nvPr/>
        </p:nvGrpSpPr>
        <p:grpSpPr>
          <a:xfrm>
            <a:off x="7719549" y="3697308"/>
            <a:ext cx="4199108" cy="1091863"/>
            <a:chOff x="1336819" y="3505201"/>
            <a:chExt cx="4199108" cy="1091863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7B86C0E6-C991-4B68-8245-B0F508137B0C}"/>
                </a:ext>
              </a:extLst>
            </p:cNvPr>
            <p:cNvSpPr txBox="1"/>
            <p:nvPr/>
          </p:nvSpPr>
          <p:spPr>
            <a:xfrm>
              <a:off x="3554727" y="3505201"/>
              <a:ext cx="19812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BOOTMODE</a:t>
              </a:r>
            </a:p>
            <a:p>
              <a:pPr algn="ctr"/>
              <a:r>
                <a:rPr lang="en-US" dirty="0"/>
                <a:t>0:7 (SW2)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C77D0FBC-E746-4B37-AA09-2A653892E243}"/>
                </a:ext>
              </a:extLst>
            </p:cNvPr>
            <p:cNvSpPr txBox="1"/>
            <p:nvPr/>
          </p:nvSpPr>
          <p:spPr>
            <a:xfrm>
              <a:off x="1336819" y="3527127"/>
              <a:ext cx="19812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BOOTMODE</a:t>
              </a:r>
            </a:p>
            <a:p>
              <a:pPr algn="ctr"/>
              <a:r>
                <a:rPr lang="en-US" dirty="0"/>
                <a:t>8:15 (SW3)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54149E72-9367-4B9D-982C-C8E187BC9824}"/>
                </a:ext>
              </a:extLst>
            </p:cNvPr>
            <p:cNvSpPr txBox="1"/>
            <p:nvPr/>
          </p:nvSpPr>
          <p:spPr>
            <a:xfrm>
              <a:off x="2394577" y="4227732"/>
              <a:ext cx="20015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NO BOOT MODE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579768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C2625D9-5F6E-4014-B519-9E760D841A0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D430B41-3034-4777-B6DE-71856D98569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E6740E-759F-4EAA-9012-4FC25B548B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26" t="5414" r="27531" b="12204"/>
          <a:stretch/>
        </p:blipFill>
        <p:spPr>
          <a:xfrm rot="5400000">
            <a:off x="5673090" y="609601"/>
            <a:ext cx="2590801" cy="4114799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6AE428E7-CF8C-444F-9783-2DCD444F9053}"/>
              </a:ext>
            </a:extLst>
          </p:cNvPr>
          <p:cNvGrpSpPr/>
          <p:nvPr/>
        </p:nvGrpSpPr>
        <p:grpSpPr>
          <a:xfrm rot="10800000">
            <a:off x="7162800" y="2362200"/>
            <a:ext cx="1676400" cy="457200"/>
            <a:chOff x="3642362" y="1828800"/>
            <a:chExt cx="1676400" cy="4572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94880FD-B8B5-4C8E-9DB7-F70B34A6854E}"/>
                </a:ext>
              </a:extLst>
            </p:cNvPr>
            <p:cNvSpPr/>
            <p:nvPr/>
          </p:nvSpPr>
          <p:spPr>
            <a:xfrm>
              <a:off x="3642362" y="1828800"/>
              <a:ext cx="167640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AE3DEA9-3696-4030-9716-1F1AD21F1C2D}"/>
                </a:ext>
              </a:extLst>
            </p:cNvPr>
            <p:cNvSpPr/>
            <p:nvPr/>
          </p:nvSpPr>
          <p:spPr>
            <a:xfrm>
              <a:off x="5103974" y="1908810"/>
              <a:ext cx="152400" cy="152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95AF274-F1E8-4F8A-8E7D-5CAD819A7650}"/>
                </a:ext>
              </a:extLst>
            </p:cNvPr>
            <p:cNvSpPr/>
            <p:nvPr/>
          </p:nvSpPr>
          <p:spPr>
            <a:xfrm>
              <a:off x="4889186" y="2084070"/>
              <a:ext cx="152400" cy="152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27BA579-1420-461D-B45A-D605A628DEA9}"/>
                </a:ext>
              </a:extLst>
            </p:cNvPr>
            <p:cNvSpPr/>
            <p:nvPr/>
          </p:nvSpPr>
          <p:spPr>
            <a:xfrm>
              <a:off x="4674856" y="1905000"/>
              <a:ext cx="152400" cy="152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16A93C2-9618-4012-B88F-05FB1EEE6447}"/>
                </a:ext>
              </a:extLst>
            </p:cNvPr>
            <p:cNvSpPr/>
            <p:nvPr/>
          </p:nvSpPr>
          <p:spPr>
            <a:xfrm>
              <a:off x="4470055" y="1905000"/>
              <a:ext cx="152400" cy="152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7EDCF13-7B1F-4E01-B073-E78C3D4E0E50}"/>
                </a:ext>
              </a:extLst>
            </p:cNvPr>
            <p:cNvSpPr/>
            <p:nvPr/>
          </p:nvSpPr>
          <p:spPr>
            <a:xfrm>
              <a:off x="4270988" y="2057400"/>
              <a:ext cx="152400" cy="152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2969CC2-713E-460F-B126-FED3097BDBA9}"/>
                </a:ext>
              </a:extLst>
            </p:cNvPr>
            <p:cNvSpPr/>
            <p:nvPr/>
          </p:nvSpPr>
          <p:spPr>
            <a:xfrm>
              <a:off x="4050024" y="1905000"/>
              <a:ext cx="152400" cy="152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948EE61-1946-4220-8739-0950D4AB5806}"/>
                </a:ext>
              </a:extLst>
            </p:cNvPr>
            <p:cNvSpPr/>
            <p:nvPr/>
          </p:nvSpPr>
          <p:spPr>
            <a:xfrm>
              <a:off x="3870000" y="2057400"/>
              <a:ext cx="152400" cy="152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751D7D7-F900-463A-8A26-67A76E553790}"/>
                </a:ext>
              </a:extLst>
            </p:cNvPr>
            <p:cNvSpPr/>
            <p:nvPr/>
          </p:nvSpPr>
          <p:spPr>
            <a:xfrm>
              <a:off x="3684262" y="2057400"/>
              <a:ext cx="152400" cy="152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9A26CE3-F919-44B9-829A-B98A8C3B8006}"/>
              </a:ext>
            </a:extLst>
          </p:cNvPr>
          <p:cNvGrpSpPr/>
          <p:nvPr/>
        </p:nvGrpSpPr>
        <p:grpSpPr>
          <a:xfrm>
            <a:off x="5184457" y="2362200"/>
            <a:ext cx="1676400" cy="457200"/>
            <a:chOff x="3642362" y="1828800"/>
            <a:chExt cx="1676400" cy="45720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CEF22CD-69D2-4F3C-ABF5-FE913BC9BB0E}"/>
                </a:ext>
              </a:extLst>
            </p:cNvPr>
            <p:cNvSpPr/>
            <p:nvPr/>
          </p:nvSpPr>
          <p:spPr>
            <a:xfrm>
              <a:off x="3642362" y="1828800"/>
              <a:ext cx="167640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0732AB0-2238-45D1-A833-4498F044797F}"/>
                </a:ext>
              </a:extLst>
            </p:cNvPr>
            <p:cNvSpPr/>
            <p:nvPr/>
          </p:nvSpPr>
          <p:spPr>
            <a:xfrm>
              <a:off x="5115886" y="2053590"/>
              <a:ext cx="152400" cy="152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4E538AA-99B1-4392-BC48-FEE2B46588B2}"/>
                </a:ext>
              </a:extLst>
            </p:cNvPr>
            <p:cNvSpPr/>
            <p:nvPr/>
          </p:nvSpPr>
          <p:spPr>
            <a:xfrm>
              <a:off x="4929196" y="2068830"/>
              <a:ext cx="152400" cy="152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5B02C84-87FA-4AC9-8EF7-4E56B55B7938}"/>
                </a:ext>
              </a:extLst>
            </p:cNvPr>
            <p:cNvSpPr/>
            <p:nvPr/>
          </p:nvSpPr>
          <p:spPr>
            <a:xfrm>
              <a:off x="4683449" y="2053590"/>
              <a:ext cx="152400" cy="152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CF0449A-398B-4578-ACB8-7FC7E2647A45}"/>
                </a:ext>
              </a:extLst>
            </p:cNvPr>
            <p:cNvSpPr/>
            <p:nvPr/>
          </p:nvSpPr>
          <p:spPr>
            <a:xfrm>
              <a:off x="4468175" y="2053590"/>
              <a:ext cx="152400" cy="152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7C1E198F-0C6E-4B2A-B26E-B775C88AD005}"/>
                </a:ext>
              </a:extLst>
            </p:cNvPr>
            <p:cNvSpPr/>
            <p:nvPr/>
          </p:nvSpPr>
          <p:spPr>
            <a:xfrm>
              <a:off x="4257670" y="2053590"/>
              <a:ext cx="152400" cy="152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8D27B1D7-392A-41D3-94A7-A01D8B3E7816}"/>
                </a:ext>
              </a:extLst>
            </p:cNvPr>
            <p:cNvSpPr/>
            <p:nvPr/>
          </p:nvSpPr>
          <p:spPr>
            <a:xfrm>
              <a:off x="4073824" y="2053590"/>
              <a:ext cx="152400" cy="152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FA16452D-6477-4BA9-A663-A80B901AA758}"/>
                </a:ext>
              </a:extLst>
            </p:cNvPr>
            <p:cNvSpPr/>
            <p:nvPr/>
          </p:nvSpPr>
          <p:spPr>
            <a:xfrm>
              <a:off x="3870000" y="2057400"/>
              <a:ext cx="152400" cy="152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6AA97866-6F46-4050-A4C7-31FAE40812D6}"/>
                </a:ext>
              </a:extLst>
            </p:cNvPr>
            <p:cNvSpPr/>
            <p:nvPr/>
          </p:nvSpPr>
          <p:spPr>
            <a:xfrm>
              <a:off x="3684262" y="2057400"/>
              <a:ext cx="152400" cy="152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175175E-AE2B-49B6-ABA6-BB058A3EE182}"/>
              </a:ext>
            </a:extLst>
          </p:cNvPr>
          <p:cNvGrpSpPr/>
          <p:nvPr/>
        </p:nvGrpSpPr>
        <p:grpSpPr>
          <a:xfrm>
            <a:off x="5063246" y="4023361"/>
            <a:ext cx="4199108" cy="1091863"/>
            <a:chOff x="1336819" y="3505201"/>
            <a:chExt cx="4199108" cy="1091863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01BED5E-4FEC-4266-8E3E-3BA554C924BC}"/>
                </a:ext>
              </a:extLst>
            </p:cNvPr>
            <p:cNvSpPr txBox="1"/>
            <p:nvPr/>
          </p:nvSpPr>
          <p:spPr>
            <a:xfrm>
              <a:off x="3554727" y="3505201"/>
              <a:ext cx="19812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BOOTMODE</a:t>
              </a:r>
            </a:p>
            <a:p>
              <a:pPr algn="ctr"/>
              <a:r>
                <a:rPr lang="en-US" dirty="0"/>
                <a:t>0:7 (SW2)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CF418C1-37D9-4435-9BC1-56DDB2CE76F1}"/>
                </a:ext>
              </a:extLst>
            </p:cNvPr>
            <p:cNvSpPr txBox="1"/>
            <p:nvPr/>
          </p:nvSpPr>
          <p:spPr>
            <a:xfrm>
              <a:off x="1336819" y="3527127"/>
              <a:ext cx="19812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BOOTMODE</a:t>
              </a:r>
            </a:p>
            <a:p>
              <a:pPr algn="ctr"/>
              <a:r>
                <a:rPr lang="en-US" dirty="0"/>
                <a:t>8:15 (SW3)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933B3F4-2ADA-4B68-942E-5A59D5853804}"/>
                </a:ext>
              </a:extLst>
            </p:cNvPr>
            <p:cNvSpPr txBox="1"/>
            <p:nvPr/>
          </p:nvSpPr>
          <p:spPr>
            <a:xfrm>
              <a:off x="2394577" y="4227732"/>
              <a:ext cx="23605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EMMC BOOT MODE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67185046"/>
      </p:ext>
    </p:extLst>
  </p:cSld>
  <p:clrMapOvr>
    <a:masterClrMapping/>
  </p:clrMapOvr>
</p:sld>
</file>

<file path=ppt/theme/theme1.xml><?xml version="1.0" encoding="utf-8"?>
<a:theme xmlns:a="http://schemas.openxmlformats.org/drawingml/2006/main" name="K3-Template">
  <a:themeElements>
    <a:clrScheme name="Custom 1">
      <a:dk1>
        <a:srgbClr val="000000"/>
      </a:dk1>
      <a:lt1>
        <a:srgbClr val="FFFFFF"/>
      </a:lt1>
      <a:dk2>
        <a:srgbClr val="DE0000"/>
      </a:dk2>
      <a:lt2>
        <a:srgbClr val="808080"/>
      </a:lt2>
      <a:accent1>
        <a:srgbClr val="DE0000"/>
      </a:accent1>
      <a:accent2>
        <a:srgbClr val="A4A4A4"/>
      </a:accent2>
      <a:accent3>
        <a:srgbClr val="117788"/>
      </a:accent3>
      <a:accent4>
        <a:srgbClr val="404040"/>
      </a:accent4>
      <a:accent5>
        <a:srgbClr val="4ABED4"/>
      </a:accent5>
      <a:accent6>
        <a:srgbClr val="7F7F7F"/>
      </a:accent6>
      <a:hlink>
        <a:srgbClr val="DE0000"/>
      </a:hlink>
      <a:folHlink>
        <a:srgbClr val="AAAAAA"/>
      </a:folHlink>
    </a:clrScheme>
    <a:fontScheme name="FinalPowerpoin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FinalPowerpoint 1">
        <a:dk1>
          <a:srgbClr val="000000"/>
        </a:dk1>
        <a:lt1>
          <a:srgbClr val="FFFFFF"/>
        </a:lt1>
        <a:dk2>
          <a:srgbClr val="FF0000"/>
        </a:dk2>
        <a:lt2>
          <a:srgbClr val="808080"/>
        </a:lt2>
        <a:accent1>
          <a:srgbClr val="AAAAAA"/>
        </a:accent1>
        <a:accent2>
          <a:srgbClr val="000000"/>
        </a:accent2>
        <a:accent3>
          <a:srgbClr val="FFFFFF"/>
        </a:accent3>
        <a:accent4>
          <a:srgbClr val="000000"/>
        </a:accent4>
        <a:accent5>
          <a:srgbClr val="D2D2D2"/>
        </a:accent5>
        <a:accent6>
          <a:srgbClr val="000000"/>
        </a:accent6>
        <a:hlink>
          <a:srgbClr val="FF0000"/>
        </a:hlink>
        <a:folHlink>
          <a:srgbClr val="AAAAA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FinalPowerpoint 2">
        <a:dk1>
          <a:srgbClr val="AAAAAA"/>
        </a:dk1>
        <a:lt1>
          <a:srgbClr val="FFFFFF"/>
        </a:lt1>
        <a:dk2>
          <a:srgbClr val="000000"/>
        </a:dk2>
        <a:lt2>
          <a:srgbClr val="FFFFFF"/>
        </a:lt2>
        <a:accent1>
          <a:srgbClr val="AAAAAA"/>
        </a:accent1>
        <a:accent2>
          <a:srgbClr val="FFFFFF"/>
        </a:accent2>
        <a:accent3>
          <a:srgbClr val="AAAAAA"/>
        </a:accent3>
        <a:accent4>
          <a:srgbClr val="DADADA"/>
        </a:accent4>
        <a:accent5>
          <a:srgbClr val="D2D2D2"/>
        </a:accent5>
        <a:accent6>
          <a:srgbClr val="E7E7E7"/>
        </a:accent6>
        <a:hlink>
          <a:srgbClr val="AAAAAA"/>
        </a:hlink>
        <a:folHlink>
          <a:srgbClr val="FF0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FinalPowerpoint 3">
        <a:dk1>
          <a:srgbClr val="808080"/>
        </a:dk1>
        <a:lt1>
          <a:srgbClr val="FFFFFF"/>
        </a:lt1>
        <a:dk2>
          <a:srgbClr val="AAAAAA"/>
        </a:dk2>
        <a:lt2>
          <a:srgbClr val="000000"/>
        </a:lt2>
        <a:accent1>
          <a:srgbClr val="000000"/>
        </a:accent1>
        <a:accent2>
          <a:srgbClr val="AAAAAA"/>
        </a:accent2>
        <a:accent3>
          <a:srgbClr val="D2D2D2"/>
        </a:accent3>
        <a:accent4>
          <a:srgbClr val="DADADA"/>
        </a:accent4>
        <a:accent5>
          <a:srgbClr val="AAAAAA"/>
        </a:accent5>
        <a:accent6>
          <a:srgbClr val="9A9A9A"/>
        </a:accent6>
        <a:hlink>
          <a:srgbClr val="FF0000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FinalPowerpoint 4">
        <a:dk1>
          <a:srgbClr val="000000"/>
        </a:dk1>
        <a:lt1>
          <a:srgbClr val="FF0000"/>
        </a:lt1>
        <a:dk2>
          <a:srgbClr val="FFFFFF"/>
        </a:dk2>
        <a:lt2>
          <a:srgbClr val="000000"/>
        </a:lt2>
        <a:accent1>
          <a:srgbClr val="AAAAAA"/>
        </a:accent1>
        <a:accent2>
          <a:srgbClr val="FFFFFF"/>
        </a:accent2>
        <a:accent3>
          <a:srgbClr val="FFAAAA"/>
        </a:accent3>
        <a:accent4>
          <a:srgbClr val="000000"/>
        </a:accent4>
        <a:accent5>
          <a:srgbClr val="D2D2D2"/>
        </a:accent5>
        <a:accent6>
          <a:srgbClr val="E7E7E7"/>
        </a:accent6>
        <a:hlink>
          <a:srgbClr val="000000"/>
        </a:hlink>
        <a:folHlink>
          <a:srgbClr val="AAAAA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FinalPowerpoint">
  <a:themeElements>
    <a:clrScheme name="Custom 1">
      <a:dk1>
        <a:srgbClr val="000000"/>
      </a:dk1>
      <a:lt1>
        <a:srgbClr val="FFFFFF"/>
      </a:lt1>
      <a:dk2>
        <a:srgbClr val="DE0000"/>
      </a:dk2>
      <a:lt2>
        <a:srgbClr val="808080"/>
      </a:lt2>
      <a:accent1>
        <a:srgbClr val="DE0000"/>
      </a:accent1>
      <a:accent2>
        <a:srgbClr val="A4A4A4"/>
      </a:accent2>
      <a:accent3>
        <a:srgbClr val="117788"/>
      </a:accent3>
      <a:accent4>
        <a:srgbClr val="404040"/>
      </a:accent4>
      <a:accent5>
        <a:srgbClr val="4ABED4"/>
      </a:accent5>
      <a:accent6>
        <a:srgbClr val="7F7F7F"/>
      </a:accent6>
      <a:hlink>
        <a:srgbClr val="DE0000"/>
      </a:hlink>
      <a:folHlink>
        <a:srgbClr val="AAAAAA"/>
      </a:folHlink>
    </a:clrScheme>
    <a:fontScheme name="FinalPowerpoin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FinalPowerpoint 1">
        <a:dk1>
          <a:srgbClr val="000000"/>
        </a:dk1>
        <a:lt1>
          <a:srgbClr val="FFFFFF"/>
        </a:lt1>
        <a:dk2>
          <a:srgbClr val="FF0000"/>
        </a:dk2>
        <a:lt2>
          <a:srgbClr val="808080"/>
        </a:lt2>
        <a:accent1>
          <a:srgbClr val="AAAAAA"/>
        </a:accent1>
        <a:accent2>
          <a:srgbClr val="000000"/>
        </a:accent2>
        <a:accent3>
          <a:srgbClr val="FFFFFF"/>
        </a:accent3>
        <a:accent4>
          <a:srgbClr val="000000"/>
        </a:accent4>
        <a:accent5>
          <a:srgbClr val="D2D2D2"/>
        </a:accent5>
        <a:accent6>
          <a:srgbClr val="000000"/>
        </a:accent6>
        <a:hlink>
          <a:srgbClr val="FF0000"/>
        </a:hlink>
        <a:folHlink>
          <a:srgbClr val="AAAAA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FinalPowerpoint 2">
        <a:dk1>
          <a:srgbClr val="AAAAAA"/>
        </a:dk1>
        <a:lt1>
          <a:srgbClr val="FFFFFF"/>
        </a:lt1>
        <a:dk2>
          <a:srgbClr val="000000"/>
        </a:dk2>
        <a:lt2>
          <a:srgbClr val="FFFFFF"/>
        </a:lt2>
        <a:accent1>
          <a:srgbClr val="AAAAAA"/>
        </a:accent1>
        <a:accent2>
          <a:srgbClr val="FFFFFF"/>
        </a:accent2>
        <a:accent3>
          <a:srgbClr val="AAAAAA"/>
        </a:accent3>
        <a:accent4>
          <a:srgbClr val="DADADA"/>
        </a:accent4>
        <a:accent5>
          <a:srgbClr val="D2D2D2"/>
        </a:accent5>
        <a:accent6>
          <a:srgbClr val="E7E7E7"/>
        </a:accent6>
        <a:hlink>
          <a:srgbClr val="AAAAAA"/>
        </a:hlink>
        <a:folHlink>
          <a:srgbClr val="FF0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FinalPowerpoint 3">
        <a:dk1>
          <a:srgbClr val="808080"/>
        </a:dk1>
        <a:lt1>
          <a:srgbClr val="FFFFFF"/>
        </a:lt1>
        <a:dk2>
          <a:srgbClr val="AAAAAA"/>
        </a:dk2>
        <a:lt2>
          <a:srgbClr val="000000"/>
        </a:lt2>
        <a:accent1>
          <a:srgbClr val="000000"/>
        </a:accent1>
        <a:accent2>
          <a:srgbClr val="AAAAAA"/>
        </a:accent2>
        <a:accent3>
          <a:srgbClr val="D2D2D2"/>
        </a:accent3>
        <a:accent4>
          <a:srgbClr val="DADADA"/>
        </a:accent4>
        <a:accent5>
          <a:srgbClr val="AAAAAA"/>
        </a:accent5>
        <a:accent6>
          <a:srgbClr val="9A9A9A"/>
        </a:accent6>
        <a:hlink>
          <a:srgbClr val="FF0000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FinalPowerpoint 4">
        <a:dk1>
          <a:srgbClr val="000000"/>
        </a:dk1>
        <a:lt1>
          <a:srgbClr val="FF0000"/>
        </a:lt1>
        <a:dk2>
          <a:srgbClr val="FFFFFF"/>
        </a:dk2>
        <a:lt2>
          <a:srgbClr val="000000"/>
        </a:lt2>
        <a:accent1>
          <a:srgbClr val="AAAAAA"/>
        </a:accent1>
        <a:accent2>
          <a:srgbClr val="FFFFFF"/>
        </a:accent2>
        <a:accent3>
          <a:srgbClr val="FFAAAA"/>
        </a:accent3>
        <a:accent4>
          <a:srgbClr val="000000"/>
        </a:accent4>
        <a:accent5>
          <a:srgbClr val="D2D2D2"/>
        </a:accent5>
        <a:accent6>
          <a:srgbClr val="E7E7E7"/>
        </a:accent6>
        <a:hlink>
          <a:srgbClr val="000000"/>
        </a:hlink>
        <a:folHlink>
          <a:srgbClr val="AAAAA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2_FinalPowerpoint">
  <a:themeElements>
    <a:clrScheme name="Custom 1">
      <a:dk1>
        <a:srgbClr val="000000"/>
      </a:dk1>
      <a:lt1>
        <a:srgbClr val="FFFFFF"/>
      </a:lt1>
      <a:dk2>
        <a:srgbClr val="DE0000"/>
      </a:dk2>
      <a:lt2>
        <a:srgbClr val="808080"/>
      </a:lt2>
      <a:accent1>
        <a:srgbClr val="DE0000"/>
      </a:accent1>
      <a:accent2>
        <a:srgbClr val="A4A4A4"/>
      </a:accent2>
      <a:accent3>
        <a:srgbClr val="117788"/>
      </a:accent3>
      <a:accent4>
        <a:srgbClr val="404040"/>
      </a:accent4>
      <a:accent5>
        <a:srgbClr val="4ABED4"/>
      </a:accent5>
      <a:accent6>
        <a:srgbClr val="7F7F7F"/>
      </a:accent6>
      <a:hlink>
        <a:srgbClr val="DE0000"/>
      </a:hlink>
      <a:folHlink>
        <a:srgbClr val="AAAAAA"/>
      </a:folHlink>
    </a:clrScheme>
    <a:fontScheme name="FinalPowerpoin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FinalPowerpoint 1">
        <a:dk1>
          <a:srgbClr val="000000"/>
        </a:dk1>
        <a:lt1>
          <a:srgbClr val="FFFFFF"/>
        </a:lt1>
        <a:dk2>
          <a:srgbClr val="FF0000"/>
        </a:dk2>
        <a:lt2>
          <a:srgbClr val="808080"/>
        </a:lt2>
        <a:accent1>
          <a:srgbClr val="AAAAAA"/>
        </a:accent1>
        <a:accent2>
          <a:srgbClr val="000000"/>
        </a:accent2>
        <a:accent3>
          <a:srgbClr val="FFFFFF"/>
        </a:accent3>
        <a:accent4>
          <a:srgbClr val="000000"/>
        </a:accent4>
        <a:accent5>
          <a:srgbClr val="D2D2D2"/>
        </a:accent5>
        <a:accent6>
          <a:srgbClr val="000000"/>
        </a:accent6>
        <a:hlink>
          <a:srgbClr val="FF0000"/>
        </a:hlink>
        <a:folHlink>
          <a:srgbClr val="AAAAA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FinalPowerpoint 2">
        <a:dk1>
          <a:srgbClr val="AAAAAA"/>
        </a:dk1>
        <a:lt1>
          <a:srgbClr val="FFFFFF"/>
        </a:lt1>
        <a:dk2>
          <a:srgbClr val="000000"/>
        </a:dk2>
        <a:lt2>
          <a:srgbClr val="FFFFFF"/>
        </a:lt2>
        <a:accent1>
          <a:srgbClr val="AAAAAA"/>
        </a:accent1>
        <a:accent2>
          <a:srgbClr val="FFFFFF"/>
        </a:accent2>
        <a:accent3>
          <a:srgbClr val="AAAAAA"/>
        </a:accent3>
        <a:accent4>
          <a:srgbClr val="DADADA"/>
        </a:accent4>
        <a:accent5>
          <a:srgbClr val="D2D2D2"/>
        </a:accent5>
        <a:accent6>
          <a:srgbClr val="E7E7E7"/>
        </a:accent6>
        <a:hlink>
          <a:srgbClr val="AAAAAA"/>
        </a:hlink>
        <a:folHlink>
          <a:srgbClr val="FF0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FinalPowerpoint 3">
        <a:dk1>
          <a:srgbClr val="808080"/>
        </a:dk1>
        <a:lt1>
          <a:srgbClr val="FFFFFF"/>
        </a:lt1>
        <a:dk2>
          <a:srgbClr val="AAAAAA"/>
        </a:dk2>
        <a:lt2>
          <a:srgbClr val="000000"/>
        </a:lt2>
        <a:accent1>
          <a:srgbClr val="000000"/>
        </a:accent1>
        <a:accent2>
          <a:srgbClr val="AAAAAA"/>
        </a:accent2>
        <a:accent3>
          <a:srgbClr val="D2D2D2"/>
        </a:accent3>
        <a:accent4>
          <a:srgbClr val="DADADA"/>
        </a:accent4>
        <a:accent5>
          <a:srgbClr val="AAAAAA"/>
        </a:accent5>
        <a:accent6>
          <a:srgbClr val="9A9A9A"/>
        </a:accent6>
        <a:hlink>
          <a:srgbClr val="FF0000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FinalPowerpoint 4">
        <a:dk1>
          <a:srgbClr val="000000"/>
        </a:dk1>
        <a:lt1>
          <a:srgbClr val="FF0000"/>
        </a:lt1>
        <a:dk2>
          <a:srgbClr val="FFFFFF"/>
        </a:dk2>
        <a:lt2>
          <a:srgbClr val="000000"/>
        </a:lt2>
        <a:accent1>
          <a:srgbClr val="AAAAAA"/>
        </a:accent1>
        <a:accent2>
          <a:srgbClr val="FFFFFF"/>
        </a:accent2>
        <a:accent3>
          <a:srgbClr val="FFAAAA"/>
        </a:accent3>
        <a:accent4>
          <a:srgbClr val="000000"/>
        </a:accent4>
        <a:accent5>
          <a:srgbClr val="D2D2D2"/>
        </a:accent5>
        <a:accent6>
          <a:srgbClr val="E7E7E7"/>
        </a:accent6>
        <a:hlink>
          <a:srgbClr val="000000"/>
        </a:hlink>
        <a:folHlink>
          <a:srgbClr val="AAAAA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DF39002100AED4881FF84EF59C3C9C1" ma:contentTypeVersion="2" ma:contentTypeDescription="Create a new document." ma:contentTypeScope="" ma:versionID="93429bb8f4cb98713b031c0b17f6ad78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fba8f1f97622a53567e063679d818765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C574015-3DD2-43C4-822F-E1C56902295E}">
  <ds:schemaRefs>
    <ds:schemaRef ds:uri="http://schemas.microsoft.com/office/2006/documentManagement/types"/>
    <ds:schemaRef ds:uri="http://schemas.microsoft.com/office/infopath/2007/PartnerControls"/>
    <ds:schemaRef ds:uri="http://schemas.microsoft.com/office/2006/metadata/properties"/>
    <ds:schemaRef ds:uri="http://purl.org/dc/terms/"/>
    <ds:schemaRef ds:uri="http://purl.org/dc/elements/1.1/"/>
    <ds:schemaRef ds:uri="http://purl.org/dc/dcmitype/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AC76AB32-2BD7-47D0-BD82-27961298FA6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100B052F-9983-494C-826D-2DE88754D04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K3-Template</Template>
  <TotalTime>10999</TotalTime>
  <Words>2050</Words>
  <Application>Microsoft Office PowerPoint</Application>
  <PresentationFormat>Custom</PresentationFormat>
  <Paragraphs>795</Paragraphs>
  <Slides>49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49</vt:i4>
      </vt:variant>
    </vt:vector>
  </HeadingPairs>
  <TitlesOfParts>
    <vt:vector size="59" baseType="lpstr">
      <vt:lpstr>Arial</vt:lpstr>
      <vt:lpstr>Calibri</vt:lpstr>
      <vt:lpstr>Consolas</vt:lpstr>
      <vt:lpstr>Franklin Gothic Book</vt:lpstr>
      <vt:lpstr>JetBrains Mono</vt:lpstr>
      <vt:lpstr>Monaco</vt:lpstr>
      <vt:lpstr>Oxygen Mono</vt:lpstr>
      <vt:lpstr>K3-Template</vt:lpstr>
      <vt:lpstr>1_FinalPowerpoint</vt:lpstr>
      <vt:lpstr>2_FinalPowerpoint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RPRC Format</vt:lpstr>
      <vt:lpstr>RPRC Format</vt:lpstr>
      <vt:lpstr>XIP gen</vt:lpstr>
      <vt:lpstr>Post build steps</vt:lpstr>
      <vt:lpstr>Post build steps</vt:lpstr>
      <vt:lpstr>Multi-core Image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Boot flow</vt:lpstr>
      <vt:lpstr>SBL Boot flow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ICSS EMAC RX/TX Data Path</vt:lpstr>
      <vt:lpstr>ICSS EMAC Storm Prevention Architecture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SCICLIENT OPERATION</vt:lpstr>
      <vt:lpstr>PowerPoint Presentation</vt:lpstr>
      <vt:lpstr>PowerPoint Presentation</vt:lpstr>
    </vt:vector>
  </TitlesOfParts>
  <Manager/>
  <Company>Texas Instruments Incorporated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K3 UDMA</dc:title>
  <dc:subject/>
  <dc:creator>Chitnis, Kedar</dc:creator>
  <cp:keywords>Keystone 3</cp:keywords>
  <dc:description/>
  <cp:lastModifiedBy>Karaiyan, Sanjeev</cp:lastModifiedBy>
  <cp:revision>2185</cp:revision>
  <dcterms:created xsi:type="dcterms:W3CDTF">2016-05-17T23:12:28Z</dcterms:created>
  <dcterms:modified xsi:type="dcterms:W3CDTF">2022-09-04T20:17:38Z</dcterms:modified>
  <cp:category>K3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0x010100EDF39002100AED4881FF84EF59C3C9C1</vt:lpwstr>
  </property>
</Properties>
</file>